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4" r:id="rId2"/>
  </p:sldMasterIdLst>
  <p:notesMasterIdLst>
    <p:notesMasterId r:id="rId23"/>
  </p:notesMasterIdLst>
  <p:handoutMasterIdLst>
    <p:handoutMasterId r:id="rId24"/>
  </p:handoutMasterIdLst>
  <p:sldIdLst>
    <p:sldId id="1028" r:id="rId3"/>
    <p:sldId id="1060" r:id="rId4"/>
    <p:sldId id="1030" r:id="rId5"/>
    <p:sldId id="1031" r:id="rId6"/>
    <p:sldId id="1052" r:id="rId7"/>
    <p:sldId id="1023" r:id="rId8"/>
    <p:sldId id="1024" r:id="rId9"/>
    <p:sldId id="1020" r:id="rId10"/>
    <p:sldId id="1064" r:id="rId11"/>
    <p:sldId id="1066" r:id="rId12"/>
    <p:sldId id="1067" r:id="rId13"/>
    <p:sldId id="1006" r:id="rId14"/>
    <p:sldId id="1058" r:id="rId15"/>
    <p:sldId id="1061" r:id="rId16"/>
    <p:sldId id="1009" r:id="rId17"/>
    <p:sldId id="1068" r:id="rId18"/>
    <p:sldId id="1013" r:id="rId19"/>
    <p:sldId id="1014" r:id="rId20"/>
    <p:sldId id="1063" r:id="rId21"/>
    <p:sldId id="1039" r:id="rId22"/>
  </p:sldIdLst>
  <p:sldSz cx="9906000" cy="6858000" type="A4"/>
  <p:notesSz cx="7099300" cy="10234613"/>
  <p:defaultTextStyle>
    <a:defPPr>
      <a:defRPr lang="en-US"/>
    </a:defPPr>
    <a:lvl1pPr algn="l" rtl="0" fontAlgn="base">
      <a:spcBef>
        <a:spcPct val="0"/>
      </a:spcBef>
      <a:spcAft>
        <a:spcPct val="0"/>
      </a:spcAft>
      <a:defRPr kern="1200">
        <a:solidFill>
          <a:schemeClr val="tx1"/>
        </a:solidFill>
        <a:latin typeface="Verdana" charset="0"/>
        <a:ea typeface="ヒラギノ角ゴ Pro W3" charset="0"/>
        <a:cs typeface="ヒラギノ角ゴ Pro W3" charset="0"/>
      </a:defRPr>
    </a:lvl1pPr>
    <a:lvl2pPr marL="457200" algn="l" rtl="0" fontAlgn="base">
      <a:spcBef>
        <a:spcPct val="0"/>
      </a:spcBef>
      <a:spcAft>
        <a:spcPct val="0"/>
      </a:spcAft>
      <a:defRPr kern="1200">
        <a:solidFill>
          <a:schemeClr val="tx1"/>
        </a:solidFill>
        <a:latin typeface="Verdana" charset="0"/>
        <a:ea typeface="ヒラギノ角ゴ Pro W3" charset="0"/>
        <a:cs typeface="ヒラギノ角ゴ Pro W3" charset="0"/>
      </a:defRPr>
    </a:lvl2pPr>
    <a:lvl3pPr marL="914400" algn="l" rtl="0" fontAlgn="base">
      <a:spcBef>
        <a:spcPct val="0"/>
      </a:spcBef>
      <a:spcAft>
        <a:spcPct val="0"/>
      </a:spcAft>
      <a:defRPr kern="1200">
        <a:solidFill>
          <a:schemeClr val="tx1"/>
        </a:solidFill>
        <a:latin typeface="Verdana" charset="0"/>
        <a:ea typeface="ヒラギノ角ゴ Pro W3" charset="0"/>
        <a:cs typeface="ヒラギノ角ゴ Pro W3" charset="0"/>
      </a:defRPr>
    </a:lvl3pPr>
    <a:lvl4pPr marL="1371600" algn="l" rtl="0" fontAlgn="base">
      <a:spcBef>
        <a:spcPct val="0"/>
      </a:spcBef>
      <a:spcAft>
        <a:spcPct val="0"/>
      </a:spcAft>
      <a:defRPr kern="1200">
        <a:solidFill>
          <a:schemeClr val="tx1"/>
        </a:solidFill>
        <a:latin typeface="Verdana" charset="0"/>
        <a:ea typeface="ヒラギノ角ゴ Pro W3" charset="0"/>
        <a:cs typeface="ヒラギノ角ゴ Pro W3" charset="0"/>
      </a:defRPr>
    </a:lvl4pPr>
    <a:lvl5pPr marL="1828800" algn="l" rtl="0" fontAlgn="base">
      <a:spcBef>
        <a:spcPct val="0"/>
      </a:spcBef>
      <a:spcAft>
        <a:spcPct val="0"/>
      </a:spcAft>
      <a:defRPr kern="1200">
        <a:solidFill>
          <a:schemeClr val="tx1"/>
        </a:solidFill>
        <a:latin typeface="Verdana" charset="0"/>
        <a:ea typeface="ヒラギノ角ゴ Pro W3" charset="0"/>
        <a:cs typeface="ヒラギノ角ゴ Pro W3" charset="0"/>
      </a:defRPr>
    </a:lvl5pPr>
    <a:lvl6pPr marL="2286000" algn="l" defTabSz="457200" rtl="0" eaLnBrk="1" latinLnBrk="0" hangingPunct="1">
      <a:defRPr kern="1200">
        <a:solidFill>
          <a:schemeClr val="tx1"/>
        </a:solidFill>
        <a:latin typeface="Verdana" charset="0"/>
        <a:ea typeface="ヒラギノ角ゴ Pro W3" charset="0"/>
        <a:cs typeface="ヒラギノ角ゴ Pro W3" charset="0"/>
      </a:defRPr>
    </a:lvl6pPr>
    <a:lvl7pPr marL="2743200" algn="l" defTabSz="457200" rtl="0" eaLnBrk="1" latinLnBrk="0" hangingPunct="1">
      <a:defRPr kern="1200">
        <a:solidFill>
          <a:schemeClr val="tx1"/>
        </a:solidFill>
        <a:latin typeface="Verdana" charset="0"/>
        <a:ea typeface="ヒラギノ角ゴ Pro W3" charset="0"/>
        <a:cs typeface="ヒラギノ角ゴ Pro W3" charset="0"/>
      </a:defRPr>
    </a:lvl7pPr>
    <a:lvl8pPr marL="3200400" algn="l" defTabSz="457200" rtl="0" eaLnBrk="1" latinLnBrk="0" hangingPunct="1">
      <a:defRPr kern="1200">
        <a:solidFill>
          <a:schemeClr val="tx1"/>
        </a:solidFill>
        <a:latin typeface="Verdana" charset="0"/>
        <a:ea typeface="ヒラギノ角ゴ Pro W3" charset="0"/>
        <a:cs typeface="ヒラギノ角ゴ Pro W3" charset="0"/>
      </a:defRPr>
    </a:lvl8pPr>
    <a:lvl9pPr marL="3657600" algn="l" defTabSz="457200" rtl="0" eaLnBrk="1" latinLnBrk="0" hangingPunct="1">
      <a:defRPr kern="1200">
        <a:solidFill>
          <a:schemeClr val="tx1"/>
        </a:solidFill>
        <a:latin typeface="Verdana"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5D70FF"/>
    <a:srgbClr val="E37222"/>
    <a:srgbClr val="0098DB"/>
    <a:srgbClr val="00549F"/>
    <a:srgbClr val="FDC82F"/>
    <a:srgbClr val="00338D"/>
    <a:srgbClr val="D0103A"/>
    <a:srgbClr val="008542"/>
    <a:srgbClr val="8224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71" autoAdjust="0"/>
    <p:restoredTop sz="95262" autoAdjust="0"/>
  </p:normalViewPr>
  <p:slideViewPr>
    <p:cSldViewPr snapToGrid="0">
      <p:cViewPr>
        <p:scale>
          <a:sx n="150" d="100"/>
          <a:sy n="150" d="100"/>
        </p:scale>
        <p:origin x="-176" y="376"/>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4889" tIns="47444" rIns="94889" bIns="47444" numCol="1" anchor="t" anchorCtr="0" compatLnSpc="1">
            <a:prstTxWarp prst="textNoShape">
              <a:avLst/>
            </a:prstTxWarp>
          </a:bodyPr>
          <a:lstStyle>
            <a:lvl1pPr defTabSz="949243">
              <a:defRPr sz="1200">
                <a:latin typeface="Arial" charset="0"/>
                <a:ea typeface="+mn-ea"/>
                <a:cs typeface="+mn-cs"/>
              </a:defRPr>
            </a:lvl1pPr>
          </a:lstStyle>
          <a:p>
            <a:pPr>
              <a:defRPr/>
            </a:pPr>
            <a:endParaRPr lang="it-IT"/>
          </a:p>
        </p:txBody>
      </p:sp>
      <p:sp>
        <p:nvSpPr>
          <p:cNvPr id="628739"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4889" tIns="47444" rIns="94889" bIns="47444" numCol="1" anchor="t" anchorCtr="0" compatLnSpc="1">
            <a:prstTxWarp prst="textNoShape">
              <a:avLst/>
            </a:prstTxWarp>
          </a:bodyPr>
          <a:lstStyle>
            <a:lvl1pPr algn="r" defTabSz="949243">
              <a:defRPr sz="1200">
                <a:latin typeface="Arial" charset="0"/>
                <a:ea typeface="+mn-ea"/>
                <a:cs typeface="+mn-cs"/>
              </a:defRPr>
            </a:lvl1pPr>
          </a:lstStyle>
          <a:p>
            <a:pPr>
              <a:defRPr/>
            </a:pPr>
            <a:endParaRPr lang="it-IT"/>
          </a:p>
        </p:txBody>
      </p:sp>
      <p:sp>
        <p:nvSpPr>
          <p:cNvPr id="628740"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4889" tIns="47444" rIns="94889" bIns="47444" numCol="1" anchor="b" anchorCtr="0" compatLnSpc="1">
            <a:prstTxWarp prst="textNoShape">
              <a:avLst/>
            </a:prstTxWarp>
          </a:bodyPr>
          <a:lstStyle>
            <a:lvl1pPr defTabSz="949243">
              <a:defRPr sz="1200">
                <a:latin typeface="Arial" charset="0"/>
                <a:ea typeface="+mn-ea"/>
                <a:cs typeface="+mn-cs"/>
              </a:defRPr>
            </a:lvl1pPr>
          </a:lstStyle>
          <a:p>
            <a:pPr>
              <a:defRPr/>
            </a:pPr>
            <a:endParaRPr lang="it-IT"/>
          </a:p>
        </p:txBody>
      </p:sp>
      <p:sp>
        <p:nvSpPr>
          <p:cNvPr id="628741"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4889" tIns="47444" rIns="94889" bIns="47444" numCol="1" anchor="b" anchorCtr="0" compatLnSpc="1">
            <a:prstTxWarp prst="textNoShape">
              <a:avLst/>
            </a:prstTxWarp>
          </a:bodyPr>
          <a:lstStyle>
            <a:lvl1pPr algn="r" defTabSz="947738">
              <a:defRPr sz="1200">
                <a:latin typeface="Arial" charset="0"/>
              </a:defRPr>
            </a:lvl1pPr>
          </a:lstStyle>
          <a:p>
            <a:pPr>
              <a:defRPr/>
            </a:pPr>
            <a:fld id="{D3568DBE-2D55-524A-A9FA-E1B79D8E0CF7}" type="slidenum">
              <a:rPr lang="it-IT"/>
              <a:pPr>
                <a:defRPr/>
              </a:pPr>
              <a:t>‹#›</a:t>
            </a:fld>
            <a:endParaRPr lang="it-IT"/>
          </a:p>
        </p:txBody>
      </p:sp>
    </p:spTree>
    <p:extLst>
      <p:ext uri="{BB962C8B-B14F-4D97-AF65-F5344CB8AC3E}">
        <p14:creationId xmlns:p14="http://schemas.microsoft.com/office/powerpoint/2010/main" val="605648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48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Verdana" pitchFamily="-112" charset="0"/>
                <a:ea typeface="+mn-ea"/>
                <a:cs typeface="+mn-cs"/>
              </a:defRPr>
            </a:lvl1pPr>
          </a:lstStyle>
          <a:p>
            <a:pPr>
              <a:defRPr/>
            </a:pPr>
            <a:endParaRPr lang="en-US"/>
          </a:p>
        </p:txBody>
      </p:sp>
      <p:sp>
        <p:nvSpPr>
          <p:cNvPr id="58371" name="Rectangle 3"/>
          <p:cNvSpPr>
            <a:spLocks noGrp="1" noChangeArrowheads="1"/>
          </p:cNvSpPr>
          <p:nvPr>
            <p:ph type="dt" idx="1"/>
          </p:nvPr>
        </p:nvSpPr>
        <p:spPr bwMode="auto">
          <a:xfrm>
            <a:off x="4038600" y="0"/>
            <a:ext cx="3048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EEF1DFBF-9D53-1344-B765-E39B66CC2DB9}" type="datetime1">
              <a:rPr lang="en-US"/>
              <a:pPr>
                <a:defRPr/>
              </a:pPr>
              <a:t>27.05.15</a:t>
            </a:fld>
            <a:endParaRPr lang="en-US"/>
          </a:p>
        </p:txBody>
      </p:sp>
      <p:sp>
        <p:nvSpPr>
          <p:cNvPr id="15364" name="Rectangle 4"/>
          <p:cNvSpPr>
            <a:spLocks noGrp="1" noRot="1" noChangeAspect="1" noChangeArrowheads="1" noTextEdit="1"/>
          </p:cNvSpPr>
          <p:nvPr>
            <p:ph type="sldImg" idx="2"/>
          </p:nvPr>
        </p:nvSpPr>
        <p:spPr bwMode="auto">
          <a:xfrm>
            <a:off x="830263" y="762000"/>
            <a:ext cx="5502275" cy="381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3" name="Rectangle 5"/>
          <p:cNvSpPr>
            <a:spLocks noGrp="1" noChangeArrowheads="1"/>
          </p:cNvSpPr>
          <p:nvPr>
            <p:ph type="body" sz="quarter" idx="3"/>
          </p:nvPr>
        </p:nvSpPr>
        <p:spPr bwMode="auto">
          <a:xfrm>
            <a:off x="914400" y="4876800"/>
            <a:ext cx="52578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8374" name="Rectangle 6"/>
          <p:cNvSpPr>
            <a:spLocks noGrp="1" noChangeArrowheads="1"/>
          </p:cNvSpPr>
          <p:nvPr>
            <p:ph type="ftr" sz="quarter" idx="4"/>
          </p:nvPr>
        </p:nvSpPr>
        <p:spPr bwMode="auto">
          <a:xfrm>
            <a:off x="0" y="97536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Verdana" pitchFamily="-112" charset="0"/>
                <a:ea typeface="+mn-ea"/>
                <a:cs typeface="+mn-cs"/>
              </a:defRPr>
            </a:lvl1pPr>
          </a:lstStyle>
          <a:p>
            <a:pPr>
              <a:defRPr/>
            </a:pPr>
            <a:endParaRPr lang="en-US"/>
          </a:p>
        </p:txBody>
      </p:sp>
      <p:sp>
        <p:nvSpPr>
          <p:cNvPr id="58375" name="Rectangle 7"/>
          <p:cNvSpPr>
            <a:spLocks noGrp="1" noChangeArrowheads="1"/>
          </p:cNvSpPr>
          <p:nvPr>
            <p:ph type="sldNum" sz="quarter" idx="5"/>
          </p:nvPr>
        </p:nvSpPr>
        <p:spPr bwMode="auto">
          <a:xfrm>
            <a:off x="4038600" y="97536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5C423A8-46DD-2349-875F-288B62607E60}" type="slidenum">
              <a:rPr lang="en-US"/>
              <a:pPr>
                <a:defRPr/>
              </a:pPr>
              <a:t>‹#›</a:t>
            </a:fld>
            <a:endParaRPr lang="en-US"/>
          </a:p>
        </p:txBody>
      </p:sp>
    </p:spTree>
    <p:extLst>
      <p:ext uri="{BB962C8B-B14F-4D97-AF65-F5344CB8AC3E}">
        <p14:creationId xmlns:p14="http://schemas.microsoft.com/office/powerpoint/2010/main" val="9989834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charset="0"/>
        <a:ea typeface="ヒラギノ角ゴ Pro W3" pitchFamily="-112" charset="-128"/>
        <a:cs typeface="ヒラギノ角ゴ Pro W3" pitchFamily="-112" charset="-128"/>
      </a:defRPr>
    </a:lvl1pPr>
    <a:lvl2pPr marL="457200" algn="l" rtl="0" eaLnBrk="0" fontAlgn="base" hangingPunct="0">
      <a:spcBef>
        <a:spcPct val="30000"/>
      </a:spcBef>
      <a:spcAft>
        <a:spcPct val="0"/>
      </a:spcAft>
      <a:defRPr sz="1200" kern="1200">
        <a:solidFill>
          <a:schemeClr val="tx1"/>
        </a:solidFill>
        <a:latin typeface="Calibri" charset="0"/>
        <a:ea typeface="ヒラギノ角ゴ Pro W3" pitchFamily="-112" charset="-128"/>
        <a:cs typeface="ヒラギノ角ゴ Pro W3" charset="0"/>
      </a:defRPr>
    </a:lvl2pPr>
    <a:lvl3pPr marL="914400" algn="l" rtl="0" eaLnBrk="0" fontAlgn="base" hangingPunct="0">
      <a:spcBef>
        <a:spcPct val="30000"/>
      </a:spcBef>
      <a:spcAft>
        <a:spcPct val="0"/>
      </a:spcAft>
      <a:defRPr sz="1200" kern="1200">
        <a:solidFill>
          <a:schemeClr val="tx1"/>
        </a:solidFill>
        <a:latin typeface="Calibri" charset="0"/>
        <a:ea typeface="ヒラギノ角ゴ Pro W3" pitchFamily="-112" charset="-128"/>
        <a:cs typeface="ヒラギノ角ゴ Pro W3" charset="0"/>
      </a:defRPr>
    </a:lvl3pPr>
    <a:lvl4pPr marL="1371600" algn="l" rtl="0" eaLnBrk="0" fontAlgn="base" hangingPunct="0">
      <a:spcBef>
        <a:spcPct val="30000"/>
      </a:spcBef>
      <a:spcAft>
        <a:spcPct val="0"/>
      </a:spcAft>
      <a:defRPr sz="1200" kern="1200">
        <a:solidFill>
          <a:schemeClr val="tx1"/>
        </a:solidFill>
        <a:latin typeface="Calibri" charset="0"/>
        <a:ea typeface="ヒラギノ角ゴ Pro W3" pitchFamily="-112" charset="-128"/>
        <a:cs typeface="ヒラギノ角ゴ Pro W3" charset="0"/>
      </a:defRPr>
    </a:lvl4pPr>
    <a:lvl5pPr marL="1828800" algn="l" rtl="0" eaLnBrk="0" fontAlgn="base" hangingPunct="0">
      <a:spcBef>
        <a:spcPct val="30000"/>
      </a:spcBef>
      <a:spcAft>
        <a:spcPct val="0"/>
      </a:spcAft>
      <a:defRPr sz="1200" kern="1200">
        <a:solidFill>
          <a:schemeClr val="tx1"/>
        </a:solidFill>
        <a:latin typeface="Calibri" charset="0"/>
        <a:ea typeface="ヒラギノ角ゴ Pro W3" pitchFamily="-112"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1" Type="http://schemas.openxmlformats.org/officeDocument/2006/relationships/hyperlink" Target="http://en.wikipedia.org/wiki/Bryozoa" TargetMode="External"/><Relationship Id="rId12" Type="http://schemas.openxmlformats.org/officeDocument/2006/relationships/hyperlink" Target="http://en.wikipedia.org/wiki/Ordovician" TargetMode="External"/><Relationship Id="rId13" Type="http://schemas.openxmlformats.org/officeDocument/2006/relationships/hyperlink" Target="http://en.wikipedia.org/wiki/Charles_Darwin" TargetMode="External"/><Relationship Id="rId14" Type="http://schemas.openxmlformats.org/officeDocument/2006/relationships/hyperlink" Target="http://en.wikipedia.org/wiki/Natural_selection" TargetMode="External"/><Relationship Id="rId15" Type="http://schemas.openxmlformats.org/officeDocument/2006/relationships/hyperlink" Target="http://en.wikipedia.org/wiki/Fauna" TargetMode="External"/><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tools.wmflabs.org/timescale/?Ma=542" TargetMode="External"/><Relationship Id="rId4" Type="http://schemas.openxmlformats.org/officeDocument/2006/relationships/hyperlink" Target="http://en.wikipedia.org/wiki/Million_years_ago" TargetMode="External"/><Relationship Id="rId5" Type="http://schemas.openxmlformats.org/officeDocument/2006/relationships/hyperlink" Target="http://en.wikipedia.org/wiki/Phylum" TargetMode="External"/><Relationship Id="rId6" Type="http://schemas.openxmlformats.org/officeDocument/2006/relationships/hyperlink" Target="http://en.wikipedia.org/wiki/Fossil" TargetMode="External"/><Relationship Id="rId7" Type="http://schemas.openxmlformats.org/officeDocument/2006/relationships/hyperlink" Target="http://tools.wmflabs.org/timescale/?Ma=580" TargetMode="External"/><Relationship Id="rId8" Type="http://schemas.openxmlformats.org/officeDocument/2006/relationships/hyperlink" Target="http://en.wikipedia.org/wiki/Colony_(biology)" TargetMode="External"/><Relationship Id="rId9" Type="http://schemas.openxmlformats.org/officeDocument/2006/relationships/hyperlink" Target="http://en.wikipedia.org/wiki/Evolution" TargetMode="External"/><Relationship Id="rId10" Type="http://schemas.openxmlformats.org/officeDocument/2006/relationships/hyperlink" Target="http://en.wikipedia.org/wiki/Order_of_magnitude"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www.spiegel.de/thema/smartphone/"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ln/>
        </p:spPr>
      </p:sp>
      <p:sp>
        <p:nvSpPr>
          <p:cNvPr id="174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5C423A8-46DD-2349-875F-288B62607E60}" type="slidenum">
              <a:rPr lang="en-US" smtClean="0"/>
              <a:pPr>
                <a:defRPr/>
              </a:pPr>
              <a:t>10</a:t>
            </a:fld>
            <a:endParaRPr lang="en-US"/>
          </a:p>
        </p:txBody>
      </p:sp>
    </p:spTree>
    <p:extLst>
      <p:ext uri="{BB962C8B-B14F-4D97-AF65-F5344CB8AC3E}">
        <p14:creationId xmlns:p14="http://schemas.microsoft.com/office/powerpoint/2010/main" val="2787793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ヒラギノ角ゴ Pro W3" charset="0"/>
                <a:cs typeface="ヒラギノ角ゴ Pro W3" charset="0"/>
              </a:defRPr>
            </a:lvl1pPr>
            <a:lvl2pPr marL="742894" indent="-285729" eaLnBrk="0" hangingPunct="0">
              <a:defRPr sz="2400">
                <a:solidFill>
                  <a:schemeClr val="tx1"/>
                </a:solidFill>
                <a:latin typeface="Verdana" charset="0"/>
                <a:ea typeface="ヒラギノ角ゴ Pro W3" charset="0"/>
                <a:cs typeface="ヒラギノ角ゴ Pro W3" charset="0"/>
              </a:defRPr>
            </a:lvl2pPr>
            <a:lvl3pPr marL="1142916" indent="-228583" eaLnBrk="0" hangingPunct="0">
              <a:defRPr sz="2400">
                <a:solidFill>
                  <a:schemeClr val="tx1"/>
                </a:solidFill>
                <a:latin typeface="Verdana" charset="0"/>
                <a:ea typeface="ヒラギノ角ゴ Pro W3" charset="0"/>
                <a:cs typeface="ヒラギノ角ゴ Pro W3" charset="0"/>
              </a:defRPr>
            </a:lvl3pPr>
            <a:lvl4pPr marL="1600081" indent="-228583" eaLnBrk="0" hangingPunct="0">
              <a:defRPr sz="2400">
                <a:solidFill>
                  <a:schemeClr val="tx1"/>
                </a:solidFill>
                <a:latin typeface="Verdana" charset="0"/>
                <a:ea typeface="ヒラギノ角ゴ Pro W3" charset="0"/>
                <a:cs typeface="ヒラギノ角ゴ Pro W3" charset="0"/>
              </a:defRPr>
            </a:lvl4pPr>
            <a:lvl5pPr marL="2057247" indent="-228583" eaLnBrk="0" hangingPunct="0">
              <a:defRPr sz="2400">
                <a:solidFill>
                  <a:schemeClr val="tx1"/>
                </a:solidFill>
                <a:latin typeface="Verdana" charset="0"/>
                <a:ea typeface="ヒラギノ角ゴ Pro W3" charset="0"/>
                <a:cs typeface="ヒラギノ角ゴ Pro W3" charset="0"/>
              </a:defRPr>
            </a:lvl5pPr>
            <a:lvl6pPr marL="2514414" indent="-228583"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580" indent="-228583"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8746" indent="-228583"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5912" indent="-228583"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fld id="{FAA18BDC-D69F-8944-A3D0-32661AC7E557}" type="slidenum">
              <a:rPr lang="en-GB" sz="1200"/>
              <a:pPr eaLnBrk="1" hangingPunct="1"/>
              <a:t>11</a:t>
            </a:fld>
            <a:endParaRPr lang="en-GB" sz="120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ea typeface="ヒラギノ角ゴ Pro W3" charset="0"/>
                <a:cs typeface="ヒラギノ角ゴ Pro W3" charset="0"/>
              </a:rPr>
              <a:t>Image from mars express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ヒラギノ角ゴ Pro W3" charset="0"/>
                <a:cs typeface="ヒラギノ角ゴ Pro W3" charset="0"/>
              </a:defRPr>
            </a:lvl1pPr>
            <a:lvl2pPr marL="742821" indent="-285700" eaLnBrk="0" hangingPunct="0">
              <a:defRPr sz="2400">
                <a:solidFill>
                  <a:schemeClr val="tx1"/>
                </a:solidFill>
                <a:latin typeface="Verdana" charset="0"/>
                <a:ea typeface="ヒラギノ角ゴ Pro W3" charset="0"/>
                <a:cs typeface="ヒラギノ角ゴ Pro W3" charset="0"/>
              </a:defRPr>
            </a:lvl2pPr>
            <a:lvl3pPr marL="1142804" indent="-228561" eaLnBrk="0" hangingPunct="0">
              <a:defRPr sz="2400">
                <a:solidFill>
                  <a:schemeClr val="tx1"/>
                </a:solidFill>
                <a:latin typeface="Verdana" charset="0"/>
                <a:ea typeface="ヒラギノ角ゴ Pro W3" charset="0"/>
                <a:cs typeface="ヒラギノ角ゴ Pro W3" charset="0"/>
              </a:defRPr>
            </a:lvl3pPr>
            <a:lvl4pPr marL="1599924" indent="-228561" eaLnBrk="0" hangingPunct="0">
              <a:defRPr sz="2400">
                <a:solidFill>
                  <a:schemeClr val="tx1"/>
                </a:solidFill>
                <a:latin typeface="Verdana" charset="0"/>
                <a:ea typeface="ヒラギノ角ゴ Pro W3" charset="0"/>
                <a:cs typeface="ヒラギノ角ゴ Pro W3" charset="0"/>
              </a:defRPr>
            </a:lvl4pPr>
            <a:lvl5pPr marL="2057046" indent="-228561" eaLnBrk="0" hangingPunct="0">
              <a:defRPr sz="2400">
                <a:solidFill>
                  <a:schemeClr val="tx1"/>
                </a:solidFill>
                <a:latin typeface="Verdana" charset="0"/>
                <a:ea typeface="ヒラギノ角ゴ Pro W3" charset="0"/>
                <a:cs typeface="ヒラギノ角ゴ Pro W3" charset="0"/>
              </a:defRPr>
            </a:lvl5pPr>
            <a:lvl6pPr marL="2514168" indent="-228561"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288" indent="-228561"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8409" indent="-228561"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5530" indent="-228561"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fld id="{FAA18BDC-D69F-8944-A3D0-32661AC7E557}" type="slidenum">
              <a:rPr lang="en-GB" sz="1200"/>
              <a:pPr eaLnBrk="1" hangingPunct="1"/>
              <a:t>12</a:t>
            </a:fld>
            <a:endParaRPr lang="en-GB" sz="120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ea typeface="ヒラギノ角ゴ Pro W3" charset="0"/>
                <a:cs typeface="ヒラギノ角ゴ Pro W3" charset="0"/>
              </a:rPr>
              <a:t>Image from mars express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DFC0EB-DB36-6449-92F5-E71226046331}" type="slidenum">
              <a:rPr lang="en-GB"/>
              <a:pPr/>
              <a:t>13</a:t>
            </a:fld>
            <a:endParaRPr lang="en-GB"/>
          </a:p>
        </p:txBody>
      </p:sp>
      <p:sp>
        <p:nvSpPr>
          <p:cNvPr id="47107" name="Rectangle 1026"/>
          <p:cNvSpPr>
            <a:spLocks noGrp="1" noRot="1" noChangeAspect="1" noChangeArrowheads="1" noTextEdit="1"/>
          </p:cNvSpPr>
          <p:nvPr>
            <p:ph type="sldImg"/>
          </p:nvPr>
        </p:nvSpPr>
        <p:spPr>
          <a:ln/>
        </p:spPr>
      </p:sp>
      <p:sp>
        <p:nvSpPr>
          <p:cNvPr id="47108" name="Rectangle 1027"/>
          <p:cNvSpPr>
            <a:spLocks noGrp="1" noChangeArrowheads="1"/>
          </p:cNvSpPr>
          <p:nvPr>
            <p:ph type="body" idx="1"/>
          </p:nvPr>
        </p:nvSpPr>
        <p:spPr>
          <a:noFill/>
          <a:ln/>
        </p:spPr>
        <p:txBody>
          <a:bodyPr/>
          <a:lstStyle/>
          <a:p>
            <a:pPr eaLnBrk="1" hangingPunct="1"/>
            <a:r>
              <a:rPr lang="de-DE" dirty="0"/>
              <a:t>Image </a:t>
            </a:r>
            <a:r>
              <a:rPr lang="de-DE" dirty="0" err="1"/>
              <a:t>from</a:t>
            </a:r>
            <a:r>
              <a:rPr lang="de-DE" dirty="0"/>
              <a:t> </a:t>
            </a:r>
            <a:r>
              <a:rPr lang="de-DE" dirty="0" err="1"/>
              <a:t>mars</a:t>
            </a:r>
            <a:r>
              <a:rPr lang="de-DE"/>
              <a:t> express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fld id="{956A3BD3-638B-8245-A3AE-F96E3944F25A}" type="slidenum">
              <a:rPr lang="en-GB" sz="1200"/>
              <a:pPr eaLnBrk="1" hangingPunct="1"/>
              <a:t>14</a:t>
            </a:fld>
            <a:endParaRPr lang="en-GB" sz="1200"/>
          </a:p>
        </p:txBody>
      </p:sp>
      <p:sp>
        <p:nvSpPr>
          <p:cNvPr id="30722" name="Rectangle 2"/>
          <p:cNvSpPr>
            <a:spLocks noGrp="1" noRot="1" noChangeAspect="1" noChangeArrowheads="1" noTextEdit="1"/>
          </p:cNvSpPr>
          <p:nvPr>
            <p:ph type="sldImg"/>
          </p:nvPr>
        </p:nvSpPr>
        <p:spPr>
          <a:xfrm>
            <a:off x="781050" y="768350"/>
            <a:ext cx="5540375" cy="3836988"/>
          </a:xfrm>
          <a:solidFill>
            <a:srgbClr val="FFFFFF"/>
          </a:solidFill>
          <a:ln/>
        </p:spPr>
      </p:sp>
      <p:sp>
        <p:nvSpPr>
          <p:cNvPr id="30723" name="Rectangle 3"/>
          <p:cNvSpPr>
            <a:spLocks noGrp="1" noChangeArrowheads="1"/>
          </p:cNvSpPr>
          <p:nvPr>
            <p:ph type="body" idx="1"/>
          </p:nvPr>
        </p:nvSpPr>
        <p:spPr>
          <a:xfrm>
            <a:off x="947738" y="4860925"/>
            <a:ext cx="5203825" cy="4605338"/>
          </a:xfrm>
          <a:solidFill>
            <a:srgbClr val="FFFFFF"/>
          </a:solidFill>
          <a:ln>
            <a:solidFill>
              <a:srgbClr val="000000"/>
            </a:solidFill>
          </a:ln>
        </p:spPr>
        <p:txBody>
          <a:bodyPr/>
          <a:lstStyle/>
          <a:p>
            <a:pPr eaLnBrk="1" hangingPunct="1"/>
            <a:endParaRPr lang="en-US" b="1" u="sng">
              <a:ea typeface="ヒラギノ角ゴ Pro W3" charset="0"/>
              <a:cs typeface="ヒラギノ角ゴ Pro W3" charset="0"/>
            </a:endParaRPr>
          </a:p>
          <a:p>
            <a:pPr eaLnBrk="1" hangingPunct="1"/>
            <a:endParaRPr lang="en-US" b="1" u="sng">
              <a:ea typeface="ヒラギノ角ゴ Pro W3" charset="0"/>
              <a:cs typeface="ヒラギノ角ゴ Pro W3" charset="0"/>
            </a:endParaRPr>
          </a:p>
          <a:p>
            <a:pPr eaLnBrk="1" hangingPunct="1"/>
            <a:endParaRPr lang="en-GB">
              <a:latin typeface="Verdana" charset="0"/>
              <a:ea typeface="ヒラギノ角ゴ Pro W3" charset="0"/>
              <a:cs typeface="ヒラギノ角ゴ Pro W3"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Verdana" charset="0"/>
                <a:ea typeface="ヒラギノ角ゴ Pro W3" charset="0"/>
                <a:cs typeface="ヒラギノ角ゴ Pro W3" charset="0"/>
              </a:defRPr>
            </a:lvl1pPr>
            <a:lvl2pPr marL="39645468" indent="-39167612" eaLnBrk="0" hangingPunct="0">
              <a:defRPr sz="2500">
                <a:solidFill>
                  <a:schemeClr val="tx1"/>
                </a:solidFill>
                <a:latin typeface="Verdana" charset="0"/>
                <a:ea typeface="ヒラギノ角ゴ Pro W3" charset="0"/>
                <a:cs typeface="ヒラギノ角ゴ Pro W3" charset="0"/>
              </a:defRPr>
            </a:lvl2pPr>
            <a:lvl3pPr eaLnBrk="0" hangingPunct="0">
              <a:defRPr sz="2500">
                <a:solidFill>
                  <a:schemeClr val="tx1"/>
                </a:solidFill>
                <a:latin typeface="Verdana" charset="0"/>
                <a:ea typeface="ヒラギノ角ゴ Pro W3" charset="0"/>
                <a:cs typeface="ヒラギノ角ゴ Pro W3" charset="0"/>
              </a:defRPr>
            </a:lvl3pPr>
            <a:lvl4pPr eaLnBrk="0" hangingPunct="0">
              <a:defRPr sz="2500">
                <a:solidFill>
                  <a:schemeClr val="tx1"/>
                </a:solidFill>
                <a:latin typeface="Verdana" charset="0"/>
                <a:ea typeface="ヒラギノ角ゴ Pro W3" charset="0"/>
                <a:cs typeface="ヒラギノ角ゴ Pro W3" charset="0"/>
              </a:defRPr>
            </a:lvl4pPr>
            <a:lvl5pPr eaLnBrk="0" hangingPunct="0">
              <a:defRPr sz="2500">
                <a:solidFill>
                  <a:schemeClr val="tx1"/>
                </a:solidFill>
                <a:latin typeface="Verdana" charset="0"/>
                <a:ea typeface="ヒラギノ角ゴ Pro W3" charset="0"/>
                <a:cs typeface="ヒラギノ角ゴ Pro W3" charset="0"/>
              </a:defRPr>
            </a:lvl5pPr>
            <a:lvl6pPr marL="477856" eaLnBrk="0" fontAlgn="base" hangingPunct="0">
              <a:spcBef>
                <a:spcPct val="0"/>
              </a:spcBef>
              <a:spcAft>
                <a:spcPct val="0"/>
              </a:spcAft>
              <a:defRPr sz="2500">
                <a:solidFill>
                  <a:schemeClr val="tx1"/>
                </a:solidFill>
                <a:latin typeface="Verdana" charset="0"/>
                <a:ea typeface="ヒラギノ角ゴ Pro W3" charset="0"/>
                <a:cs typeface="ヒラギノ角ゴ Pro W3" charset="0"/>
              </a:defRPr>
            </a:lvl6pPr>
            <a:lvl7pPr marL="955713" eaLnBrk="0" fontAlgn="base" hangingPunct="0">
              <a:spcBef>
                <a:spcPct val="0"/>
              </a:spcBef>
              <a:spcAft>
                <a:spcPct val="0"/>
              </a:spcAft>
              <a:defRPr sz="2500">
                <a:solidFill>
                  <a:schemeClr val="tx1"/>
                </a:solidFill>
                <a:latin typeface="Verdana" charset="0"/>
                <a:ea typeface="ヒラギノ角ゴ Pro W3" charset="0"/>
                <a:cs typeface="ヒラギノ角ゴ Pro W3" charset="0"/>
              </a:defRPr>
            </a:lvl7pPr>
            <a:lvl8pPr marL="1433569" eaLnBrk="0" fontAlgn="base" hangingPunct="0">
              <a:spcBef>
                <a:spcPct val="0"/>
              </a:spcBef>
              <a:spcAft>
                <a:spcPct val="0"/>
              </a:spcAft>
              <a:defRPr sz="2500">
                <a:solidFill>
                  <a:schemeClr val="tx1"/>
                </a:solidFill>
                <a:latin typeface="Verdana" charset="0"/>
                <a:ea typeface="ヒラギノ角ゴ Pro W3" charset="0"/>
                <a:cs typeface="ヒラギノ角ゴ Pro W3" charset="0"/>
              </a:defRPr>
            </a:lvl8pPr>
            <a:lvl9pPr marL="1911424" eaLnBrk="0" fontAlgn="base" hangingPunct="0">
              <a:spcBef>
                <a:spcPct val="0"/>
              </a:spcBef>
              <a:spcAft>
                <a:spcPct val="0"/>
              </a:spcAft>
              <a:defRPr sz="2500">
                <a:solidFill>
                  <a:schemeClr val="tx1"/>
                </a:solidFill>
                <a:latin typeface="Verdana" charset="0"/>
                <a:ea typeface="ヒラギノ角ゴ Pro W3" charset="0"/>
                <a:cs typeface="ヒラギノ角ゴ Pro W3" charset="0"/>
              </a:defRPr>
            </a:lvl9pPr>
          </a:lstStyle>
          <a:p>
            <a:pPr eaLnBrk="1" hangingPunct="1"/>
            <a:fld id="{ED07D04A-3055-3A42-9B20-28B739950A66}" type="slidenum">
              <a:rPr lang="en-GB" sz="1300"/>
              <a:pPr eaLnBrk="1" hangingPunct="1"/>
              <a:t>15</a:t>
            </a:fld>
            <a:endParaRPr lang="en-GB" sz="1300"/>
          </a:p>
        </p:txBody>
      </p:sp>
      <p:sp>
        <p:nvSpPr>
          <p:cNvPr id="130051" name="Rectangle 2"/>
          <p:cNvSpPr>
            <a:spLocks noGrp="1" noRot="1" noChangeAspect="1" noChangeArrowheads="1" noTextEdit="1"/>
          </p:cNvSpPr>
          <p:nvPr>
            <p:ph type="sldImg"/>
          </p:nvPr>
        </p:nvSpPr>
        <p:spPr>
          <a:xfrm>
            <a:off x="782638" y="769938"/>
            <a:ext cx="5537200" cy="3835400"/>
          </a:xfrm>
          <a:solidFill>
            <a:srgbClr val="FFFFFF"/>
          </a:solidFill>
          <a:ln/>
        </p:spPr>
      </p:sp>
      <p:sp>
        <p:nvSpPr>
          <p:cNvPr id="130052" name="Rectangle 3"/>
          <p:cNvSpPr>
            <a:spLocks noGrp="1" noChangeArrowheads="1"/>
          </p:cNvSpPr>
          <p:nvPr>
            <p:ph type="body" idx="1"/>
          </p:nvPr>
        </p:nvSpPr>
        <p:spPr>
          <a:xfrm>
            <a:off x="947739" y="4860925"/>
            <a:ext cx="5203825" cy="4605339"/>
          </a:xfrm>
          <a:solidFill>
            <a:srgbClr val="FFFFFF"/>
          </a:solidFill>
          <a:ln>
            <a:solidFill>
              <a:srgbClr val="000000"/>
            </a:solidFill>
          </a:ln>
        </p:spPr>
        <p:txBody>
          <a:bodyPr/>
          <a:lstStyle/>
          <a:p>
            <a:pPr eaLnBrk="1" hangingPunct="1"/>
            <a:r>
              <a:rPr lang="en-GB" dirty="0" smtClean="0">
                <a:latin typeface="Verdana" charset="0"/>
                <a:ea typeface="ヒラギノ角ゴ Pro W3" charset="0"/>
                <a:cs typeface="ヒラギノ角ゴ Pro W3" charset="0"/>
              </a:rPr>
              <a:t>The bee will fly to the light!</a:t>
            </a:r>
          </a:p>
          <a:p>
            <a:pPr eaLnBrk="1" hangingPunct="1"/>
            <a:endParaRPr lang="en-GB" dirty="0" smtClean="0">
              <a:latin typeface="Verdana" charset="0"/>
              <a:ea typeface="ヒラギノ角ゴ Pro W3" charset="0"/>
              <a:cs typeface="ヒラギノ角ゴ Pro W3" charset="0"/>
            </a:endParaRPr>
          </a:p>
          <a:p>
            <a:pPr eaLnBrk="1" hangingPunct="1"/>
            <a:r>
              <a:rPr lang="en-GB" dirty="0" smtClean="0">
                <a:latin typeface="Verdana" charset="0"/>
                <a:ea typeface="ヒラギノ角ゴ Pro W3" charset="0"/>
                <a:cs typeface="ヒラギノ角ゴ Pro W3" charset="0"/>
              </a:rPr>
              <a:t>It</a:t>
            </a:r>
            <a:r>
              <a:rPr lang="en-GB" baseline="0" dirty="0" smtClean="0">
                <a:latin typeface="Verdana" charset="0"/>
                <a:ea typeface="ヒラギノ角ゴ Pro W3" charset="0"/>
                <a:cs typeface="ヒラギノ角ゴ Pro W3" charset="0"/>
              </a:rPr>
              <a:t> goes to the Sun in emergency, it is in its DNA</a:t>
            </a:r>
          </a:p>
          <a:p>
            <a:pPr eaLnBrk="1" hangingPunct="1"/>
            <a:endParaRPr lang="en-GB" baseline="0" dirty="0" smtClean="0">
              <a:latin typeface="Verdana" charset="0"/>
              <a:ea typeface="ヒラギノ角ゴ Pro W3" charset="0"/>
              <a:cs typeface="ヒラギノ角ゴ Pro W3" charset="0"/>
            </a:endParaRPr>
          </a:p>
          <a:p>
            <a:pPr eaLnBrk="1" hangingPunct="1"/>
            <a:r>
              <a:rPr lang="en-GB" baseline="0" dirty="0" smtClean="0">
                <a:latin typeface="Verdana" charset="0"/>
                <a:ea typeface="ヒラギノ角ゴ Pro W3" charset="0"/>
                <a:cs typeface="ヒラギノ角ゴ Pro W3" charset="0"/>
              </a:rPr>
              <a:t>In companies we have the same, </a:t>
            </a:r>
          </a:p>
          <a:p>
            <a:pPr eaLnBrk="1" hangingPunct="1"/>
            <a:endParaRPr lang="en-GB" baseline="0" dirty="0" smtClean="0">
              <a:latin typeface="Verdana" charset="0"/>
              <a:ea typeface="ヒラギノ角ゴ Pro W3" charset="0"/>
              <a:cs typeface="ヒラギノ角ゴ Pro W3" charset="0"/>
            </a:endParaRPr>
          </a:p>
          <a:p>
            <a:pPr eaLnBrk="1" hangingPunct="1"/>
            <a:r>
              <a:rPr lang="en-GB" baseline="0" dirty="0" smtClean="0">
                <a:latin typeface="Verdana" charset="0"/>
                <a:ea typeface="ヒラギノ角ゴ Pro W3" charset="0"/>
                <a:cs typeface="ヒラギノ角ゴ Pro W3" charset="0"/>
              </a:rPr>
              <a:t>IF you do not have a plan B you may die</a:t>
            </a:r>
            <a:endParaRPr lang="en-GB" dirty="0">
              <a:latin typeface="Verdana" charset="0"/>
              <a:ea typeface="ヒラギノ角ゴ Pro W3" charset="0"/>
              <a:cs typeface="ヒラギノ角ゴ Pro W3"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ヒラギノ角ゴ Pro W3" charset="0"/>
                <a:cs typeface="ヒラギノ角ゴ Pro W3" charset="0"/>
              </a:defRPr>
            </a:lvl1pPr>
            <a:lvl2pPr marL="742894" indent="-285729" eaLnBrk="0" hangingPunct="0">
              <a:defRPr sz="2400">
                <a:solidFill>
                  <a:schemeClr val="tx1"/>
                </a:solidFill>
                <a:latin typeface="Verdana" charset="0"/>
                <a:ea typeface="ヒラギノ角ゴ Pro W3" charset="0"/>
                <a:cs typeface="ヒラギノ角ゴ Pro W3" charset="0"/>
              </a:defRPr>
            </a:lvl2pPr>
            <a:lvl3pPr marL="1142916" indent="-228583" eaLnBrk="0" hangingPunct="0">
              <a:defRPr sz="2400">
                <a:solidFill>
                  <a:schemeClr val="tx1"/>
                </a:solidFill>
                <a:latin typeface="Verdana" charset="0"/>
                <a:ea typeface="ヒラギノ角ゴ Pro W3" charset="0"/>
                <a:cs typeface="ヒラギノ角ゴ Pro W3" charset="0"/>
              </a:defRPr>
            </a:lvl3pPr>
            <a:lvl4pPr marL="1600081" indent="-228583" eaLnBrk="0" hangingPunct="0">
              <a:defRPr sz="2400">
                <a:solidFill>
                  <a:schemeClr val="tx1"/>
                </a:solidFill>
                <a:latin typeface="Verdana" charset="0"/>
                <a:ea typeface="ヒラギノ角ゴ Pro W3" charset="0"/>
                <a:cs typeface="ヒラギノ角ゴ Pro W3" charset="0"/>
              </a:defRPr>
            </a:lvl4pPr>
            <a:lvl5pPr marL="2057247" indent="-228583" eaLnBrk="0" hangingPunct="0">
              <a:defRPr sz="2400">
                <a:solidFill>
                  <a:schemeClr val="tx1"/>
                </a:solidFill>
                <a:latin typeface="Verdana" charset="0"/>
                <a:ea typeface="ヒラギノ角ゴ Pro W3" charset="0"/>
                <a:cs typeface="ヒラギノ角ゴ Pro W3" charset="0"/>
              </a:defRPr>
            </a:lvl5pPr>
            <a:lvl6pPr marL="2514414" indent="-228583"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580" indent="-228583"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8746" indent="-228583"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5912" indent="-228583"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fld id="{FAA18BDC-D69F-8944-A3D0-32661AC7E557}" type="slidenum">
              <a:rPr lang="en-GB" sz="1200"/>
              <a:pPr eaLnBrk="1" hangingPunct="1"/>
              <a:t>16</a:t>
            </a:fld>
            <a:endParaRPr lang="en-GB" sz="120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dirty="0">
                <a:ea typeface="ヒラギノ角ゴ Pro W3" charset="0"/>
                <a:cs typeface="ヒラギノ角ゴ Pro W3" charset="0"/>
              </a:rPr>
              <a:t>Image </a:t>
            </a:r>
            <a:r>
              <a:rPr lang="de-DE" dirty="0" err="1">
                <a:ea typeface="ヒラギノ角ゴ Pro W3" charset="0"/>
                <a:cs typeface="ヒラギノ角ゴ Pro W3" charset="0"/>
              </a:rPr>
              <a:t>from</a:t>
            </a:r>
            <a:r>
              <a:rPr lang="de-DE" dirty="0">
                <a:ea typeface="ヒラギノ角ゴ Pro W3" charset="0"/>
                <a:cs typeface="ヒラギノ角ゴ Pro W3" charset="0"/>
              </a:rPr>
              <a:t> </a:t>
            </a:r>
            <a:r>
              <a:rPr lang="de-DE" dirty="0" err="1">
                <a:ea typeface="ヒラギノ角ゴ Pro W3" charset="0"/>
                <a:cs typeface="ヒラギノ角ゴ Pro W3" charset="0"/>
              </a:rPr>
              <a:t>mars</a:t>
            </a:r>
            <a:r>
              <a:rPr lang="de-DE" dirty="0">
                <a:ea typeface="ヒラギノ角ゴ Pro W3" charset="0"/>
                <a:cs typeface="ヒラギノ角ゴ Pro W3" charset="0"/>
              </a:rPr>
              <a:t> express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fld id="{8E246892-3EC7-6B41-99FB-0C719D19AE65}" type="slidenum">
              <a:rPr lang="en-GB" sz="1200"/>
              <a:pPr eaLnBrk="1" hangingPunct="1"/>
              <a:t>17</a:t>
            </a:fld>
            <a:endParaRPr lang="en-GB" sz="1200"/>
          </a:p>
        </p:txBody>
      </p:sp>
      <p:sp>
        <p:nvSpPr>
          <p:cNvPr id="75778" name="Rectangle 2"/>
          <p:cNvSpPr>
            <a:spLocks noGrp="1" noRot="1" noChangeAspect="1" noChangeArrowheads="1" noTextEdit="1"/>
          </p:cNvSpPr>
          <p:nvPr>
            <p:ph type="sldImg"/>
          </p:nvPr>
        </p:nvSpPr>
        <p:spPr>
          <a:xfrm>
            <a:off x="781050" y="768350"/>
            <a:ext cx="5540375" cy="3836988"/>
          </a:xfrm>
          <a:solidFill>
            <a:srgbClr val="FFFFFF"/>
          </a:solidFill>
          <a:ln/>
        </p:spPr>
      </p:sp>
      <p:sp>
        <p:nvSpPr>
          <p:cNvPr id="75779" name="Rectangle 3"/>
          <p:cNvSpPr>
            <a:spLocks noGrp="1" noChangeArrowheads="1"/>
          </p:cNvSpPr>
          <p:nvPr>
            <p:ph type="body" idx="1"/>
          </p:nvPr>
        </p:nvSpPr>
        <p:spPr>
          <a:xfrm>
            <a:off x="947738" y="4860925"/>
            <a:ext cx="5203825" cy="4605338"/>
          </a:xfrm>
          <a:solidFill>
            <a:srgbClr val="FFFFFF"/>
          </a:solidFill>
          <a:ln>
            <a:solidFill>
              <a:srgbClr val="000000"/>
            </a:solidFill>
          </a:ln>
        </p:spPr>
        <p:txBody>
          <a:bodyPr/>
          <a:lstStyle/>
          <a:p>
            <a:pPr eaLnBrk="1" hangingPunct="1"/>
            <a:endParaRPr lang="en-GB" dirty="0" smtClean="0">
              <a:latin typeface="Verdana" charset="0"/>
              <a:ea typeface="ヒラギノ角ゴ Pro W3" charset="0"/>
              <a:cs typeface="ヒラギノ角ゴ Pro W3" charset="0"/>
            </a:endParaRPr>
          </a:p>
          <a:p>
            <a:pPr eaLnBrk="1" hangingPunct="1"/>
            <a:endParaRPr lang="en-GB" dirty="0" smtClean="0">
              <a:latin typeface="Verdana" charset="0"/>
              <a:ea typeface="ヒラギノ角ゴ Pro W3" charset="0"/>
              <a:cs typeface="ヒラギノ角ゴ Pro W3" charset="0"/>
            </a:endParaRPr>
          </a:p>
          <a:p>
            <a:pPr eaLnBrk="1" hangingPunct="1"/>
            <a:r>
              <a:rPr lang="en-GB" dirty="0" smtClean="0">
                <a:latin typeface="Verdana" charset="0"/>
                <a:ea typeface="ヒラギノ角ゴ Pro W3" charset="0"/>
                <a:cs typeface="ヒラギノ角ゴ Pro W3" charset="0"/>
              </a:rPr>
              <a:t>These</a:t>
            </a:r>
            <a:r>
              <a:rPr lang="en-GB" baseline="0" dirty="0" smtClean="0">
                <a:latin typeface="Verdana" charset="0"/>
                <a:ea typeface="ヒラギノ角ゴ Pro W3" charset="0"/>
                <a:cs typeface="ヒラギノ角ゴ Pro W3" charset="0"/>
              </a:rPr>
              <a:t> are </a:t>
            </a:r>
            <a:r>
              <a:rPr lang="en-GB" dirty="0" smtClean="0">
                <a:latin typeface="Verdana" charset="0"/>
                <a:ea typeface="ヒラギノ角ゴ Pro W3" charset="0"/>
                <a:cs typeface="ヒラギノ角ゴ Pro W3" charset="0"/>
              </a:rPr>
              <a:t>5 of the</a:t>
            </a:r>
            <a:r>
              <a:rPr lang="en-GB" baseline="0" dirty="0" smtClean="0">
                <a:latin typeface="Verdana" charset="0"/>
                <a:ea typeface="ヒラギノ角ゴ Pro W3" charset="0"/>
                <a:cs typeface="ヒラギノ角ゴ Pro W3" charset="0"/>
              </a:rPr>
              <a:t> </a:t>
            </a:r>
            <a:r>
              <a:rPr lang="en-GB" dirty="0" smtClean="0">
                <a:latin typeface="Verdana" charset="0"/>
                <a:ea typeface="ヒラギノ角ゴ Pro W3" charset="0"/>
                <a:cs typeface="ヒラギノ角ゴ Pro W3" charset="0"/>
              </a:rPr>
              <a:t> </a:t>
            </a:r>
            <a:r>
              <a:rPr lang="en-GB" dirty="0" err="1" smtClean="0">
                <a:latin typeface="Verdana" charset="0"/>
                <a:ea typeface="ヒラギノ角ゴ Pro W3" charset="0"/>
                <a:cs typeface="ヒラギノ角ゴ Pro W3" charset="0"/>
              </a:rPr>
              <a:t>neary</a:t>
            </a:r>
            <a:r>
              <a:rPr lang="en-GB" dirty="0" smtClean="0">
                <a:latin typeface="Verdana" charset="0"/>
                <a:ea typeface="ヒラギノ角ゴ Pro W3" charset="0"/>
                <a:cs typeface="ヒラギノ角ゴ Pro W3" charset="0"/>
              </a:rPr>
              <a:t> 100 </a:t>
            </a:r>
            <a:r>
              <a:rPr lang="en-GB" dirty="0" err="1" smtClean="0">
                <a:latin typeface="Verdana" charset="0"/>
                <a:ea typeface="ヒラギノ角ゴ Pro W3" charset="0"/>
                <a:cs typeface="ヒラギノ角ゴ Pro W3" charset="0"/>
              </a:rPr>
              <a:t>mimilion</a:t>
            </a:r>
            <a:r>
              <a:rPr lang="en-GB" dirty="0" smtClean="0">
                <a:latin typeface="Verdana" charset="0"/>
                <a:ea typeface="ヒラギノ角ゴ Pro W3" charset="0"/>
                <a:cs typeface="ヒラギノ角ゴ Pro W3" charset="0"/>
              </a:rPr>
              <a:t> people under 30 years are searching for a job</a:t>
            </a:r>
          </a:p>
          <a:p>
            <a:pPr eaLnBrk="1" hangingPunct="1"/>
            <a:endParaRPr lang="en-GB" dirty="0" smtClean="0">
              <a:latin typeface="Verdana" charset="0"/>
              <a:ea typeface="ヒラギノ角ゴ Pro W3" charset="0"/>
              <a:cs typeface="ヒラギノ角ゴ Pro W3" charset="0"/>
            </a:endParaRPr>
          </a:p>
          <a:p>
            <a:pPr eaLnBrk="1" hangingPunct="1"/>
            <a:r>
              <a:rPr lang="en-GB" dirty="0" smtClean="0">
                <a:latin typeface="Verdana" charset="0"/>
                <a:ea typeface="ヒラギノ角ゴ Pro W3" charset="0"/>
                <a:cs typeface="ヒラギノ角ゴ Pro W3" charset="0"/>
              </a:rPr>
              <a:t>Benetton will help</a:t>
            </a:r>
            <a:r>
              <a:rPr lang="en-GB" baseline="0" dirty="0" smtClean="0">
                <a:latin typeface="Verdana" charset="0"/>
                <a:ea typeface="ヒラギノ角ゴ Pro W3" charset="0"/>
                <a:cs typeface="ヒラギノ角ゴ Pro W3" charset="0"/>
              </a:rPr>
              <a:t> 100 of them!</a:t>
            </a:r>
            <a:endParaRPr lang="en-GB" dirty="0" smtClean="0">
              <a:latin typeface="Verdana" charset="0"/>
              <a:ea typeface="ヒラギノ角ゴ Pro W3" charset="0"/>
              <a:cs typeface="ヒラギノ角ゴ Pro W3" charset="0"/>
            </a:endParaRPr>
          </a:p>
          <a:p>
            <a:pPr eaLnBrk="1" hangingPunct="1"/>
            <a:endParaRPr lang="en-GB" baseline="0" dirty="0" smtClean="0">
              <a:latin typeface="Verdana" charset="0"/>
              <a:ea typeface="ヒラギノ角ゴ Pro W3" charset="0"/>
              <a:cs typeface="ヒラギノ角ゴ Pro W3" charset="0"/>
            </a:endParaRPr>
          </a:p>
          <a:p>
            <a:pPr eaLnBrk="1" hangingPunct="1"/>
            <a:endParaRPr lang="en-GB" baseline="0" dirty="0" smtClean="0">
              <a:latin typeface="Verdana" charset="0"/>
              <a:ea typeface="ヒラギノ角ゴ Pro W3" charset="0"/>
              <a:cs typeface="ヒラギノ角ゴ Pro W3" charset="0"/>
            </a:endParaRPr>
          </a:p>
          <a:p>
            <a:pPr eaLnBrk="1" hangingPunct="1"/>
            <a:r>
              <a:rPr lang="en-GB" baseline="0" dirty="0" smtClean="0">
                <a:latin typeface="Verdana" charset="0"/>
                <a:ea typeface="ヒラギノ角ゴ Pro W3" charset="0"/>
                <a:cs typeface="ヒラギノ角ゴ Pro W3" charset="0"/>
              </a:rPr>
              <a:t>OR THEY WANT TO BECOME ENTERPENREURT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fld id="{8E246892-3EC7-6B41-99FB-0C719D19AE65}" type="slidenum">
              <a:rPr lang="en-GB" sz="1200"/>
              <a:pPr eaLnBrk="1" hangingPunct="1"/>
              <a:t>18</a:t>
            </a:fld>
            <a:endParaRPr lang="en-GB" sz="1200"/>
          </a:p>
        </p:txBody>
      </p:sp>
      <p:sp>
        <p:nvSpPr>
          <p:cNvPr id="75778" name="Rectangle 2"/>
          <p:cNvSpPr>
            <a:spLocks noGrp="1" noRot="1" noChangeAspect="1" noChangeArrowheads="1" noTextEdit="1"/>
          </p:cNvSpPr>
          <p:nvPr>
            <p:ph type="sldImg"/>
          </p:nvPr>
        </p:nvSpPr>
        <p:spPr>
          <a:xfrm>
            <a:off x="781050" y="768350"/>
            <a:ext cx="5540375" cy="3836988"/>
          </a:xfrm>
          <a:solidFill>
            <a:srgbClr val="FFFFFF"/>
          </a:solidFill>
          <a:ln/>
        </p:spPr>
      </p:sp>
      <p:sp>
        <p:nvSpPr>
          <p:cNvPr id="75779" name="Rectangle 3"/>
          <p:cNvSpPr>
            <a:spLocks noGrp="1" noChangeArrowheads="1"/>
          </p:cNvSpPr>
          <p:nvPr>
            <p:ph type="body" idx="1"/>
          </p:nvPr>
        </p:nvSpPr>
        <p:spPr>
          <a:xfrm>
            <a:off x="947738" y="4860925"/>
            <a:ext cx="5203825" cy="4605338"/>
          </a:xfrm>
          <a:solidFill>
            <a:srgbClr val="FFFFFF"/>
          </a:solidFill>
          <a:ln>
            <a:solidFill>
              <a:srgbClr val="000000"/>
            </a:solidFill>
          </a:ln>
        </p:spPr>
        <p:txBody>
          <a:bodyPr/>
          <a:lstStyle/>
          <a:p>
            <a:r>
              <a:rPr lang="en-US" sz="1200" kern="1200" dirty="0" smtClean="0">
                <a:solidFill>
                  <a:schemeClr val="tx1"/>
                </a:solidFill>
                <a:latin typeface="Calibri" charset="0"/>
                <a:ea typeface="ヒラギノ角ゴ Pro W3" pitchFamily="-112" charset="-128"/>
                <a:cs typeface="ヒラギノ角ゴ Pro W3" pitchFamily="-112" charset="-128"/>
              </a:rPr>
              <a:t>he </a:t>
            </a:r>
            <a:r>
              <a:rPr lang="en-US" sz="1200" b="1" kern="1200" dirty="0" smtClean="0">
                <a:solidFill>
                  <a:schemeClr val="tx1"/>
                </a:solidFill>
                <a:latin typeface="Calibri" charset="0"/>
                <a:ea typeface="ヒラギノ角ゴ Pro W3" pitchFamily="-112" charset="-128"/>
                <a:cs typeface="ヒラギノ角ゴ Pro W3" pitchFamily="-112" charset="-128"/>
              </a:rPr>
              <a:t>Cambrian explosion</a:t>
            </a:r>
            <a:r>
              <a:rPr lang="en-US" sz="1200" b="0" kern="1200" dirty="0" smtClean="0">
                <a:solidFill>
                  <a:schemeClr val="tx1"/>
                </a:solidFill>
                <a:latin typeface="Calibri" charset="0"/>
                <a:ea typeface="ヒラギノ角ゴ Pro W3" pitchFamily="-112" charset="-128"/>
                <a:cs typeface="ヒラギノ角ゴ Pro W3" pitchFamily="-112" charset="-128"/>
              </a:rPr>
              <a:t>, or </a:t>
            </a:r>
            <a:r>
              <a:rPr lang="en-US" sz="1200" b="1" kern="1200" dirty="0" smtClean="0">
                <a:solidFill>
                  <a:schemeClr val="tx1"/>
                </a:solidFill>
                <a:latin typeface="Calibri" charset="0"/>
                <a:ea typeface="ヒラギノ角ゴ Pro W3" pitchFamily="-112" charset="-128"/>
                <a:cs typeface="ヒラギノ角ゴ Pro W3" pitchFamily="-112" charset="-128"/>
              </a:rPr>
              <a:t>Cambrian radiation</a:t>
            </a:r>
            <a:r>
              <a:rPr lang="en-US" sz="1200" b="0" kern="1200" dirty="0" smtClean="0">
                <a:solidFill>
                  <a:schemeClr val="tx1"/>
                </a:solidFill>
                <a:latin typeface="Calibri" charset="0"/>
                <a:ea typeface="ヒラギノ角ゴ Pro W3" pitchFamily="-112" charset="-128"/>
                <a:cs typeface="ヒラギノ角ゴ Pro W3" pitchFamily="-112" charset="-128"/>
              </a:rPr>
              <a:t>, was the relatively rapid appearance, around </a:t>
            </a:r>
            <a:r>
              <a:rPr lang="en-US" sz="1200" b="0" kern="1200" dirty="0" smtClean="0">
                <a:solidFill>
                  <a:schemeClr val="tx1"/>
                </a:solidFill>
                <a:latin typeface="Calibri" charset="0"/>
                <a:ea typeface="ヒラギノ角ゴ Pro W3" pitchFamily="-112" charset="-128"/>
                <a:cs typeface="ヒラギノ角ゴ Pro W3" pitchFamily="-112" charset="-128"/>
                <a:hlinkClick r:id="rId3"/>
              </a:rPr>
              <a:t>542 </a:t>
            </a:r>
            <a:r>
              <a:rPr lang="en-US" sz="1200" b="0" kern="1200" dirty="0" smtClean="0">
                <a:solidFill>
                  <a:schemeClr val="tx1"/>
                </a:solidFill>
                <a:latin typeface="Calibri" charset="0"/>
                <a:ea typeface="ヒラギノ角ゴ Pro W3" pitchFamily="-112" charset="-128"/>
                <a:cs typeface="ヒラギノ角ゴ Pro W3" pitchFamily="-112" charset="-128"/>
                <a:hlinkClick r:id="rId4"/>
              </a:rPr>
              <a:t>million years ago, of most major animal </a:t>
            </a:r>
            <a:r>
              <a:rPr lang="en-US" sz="1200" b="0" kern="1200" dirty="0" smtClean="0">
                <a:solidFill>
                  <a:schemeClr val="tx1"/>
                </a:solidFill>
                <a:latin typeface="Calibri" charset="0"/>
                <a:ea typeface="ヒラギノ角ゴ Pro W3" pitchFamily="-112" charset="-128"/>
                <a:cs typeface="ヒラギノ角ゴ Pro W3" pitchFamily="-112" charset="-128"/>
                <a:hlinkClick r:id="rId5"/>
              </a:rPr>
              <a:t>phyla, as demonstrated in the </a:t>
            </a:r>
            <a:r>
              <a:rPr lang="en-US" sz="1200" b="0" kern="1200" dirty="0" smtClean="0">
                <a:solidFill>
                  <a:schemeClr val="tx1"/>
                </a:solidFill>
                <a:latin typeface="Calibri" charset="0"/>
                <a:ea typeface="ヒラギノ角ゴ Pro W3" pitchFamily="-112" charset="-128"/>
                <a:cs typeface="ヒラギノ角ゴ Pro W3" pitchFamily="-112" charset="-128"/>
                <a:hlinkClick r:id="rId6"/>
              </a:rPr>
              <a:t>fossil record.[1][2] This was accompanied by major diversification of other organisms.[note 1] Before about </a:t>
            </a:r>
            <a:r>
              <a:rPr lang="en-US" sz="1200" b="0" kern="1200" dirty="0" smtClean="0">
                <a:solidFill>
                  <a:schemeClr val="tx1"/>
                </a:solidFill>
                <a:latin typeface="Calibri" charset="0"/>
                <a:ea typeface="ヒラギノ角ゴ Pro W3" pitchFamily="-112" charset="-128"/>
                <a:cs typeface="ヒラギノ角ゴ Pro W3" pitchFamily="-112" charset="-128"/>
                <a:hlinkClick r:id="rId7"/>
              </a:rPr>
              <a:t>580 </a:t>
            </a:r>
            <a:r>
              <a:rPr lang="en-US" sz="1200" b="0" kern="1200" dirty="0" smtClean="0">
                <a:solidFill>
                  <a:schemeClr val="tx1"/>
                </a:solidFill>
                <a:latin typeface="Calibri" charset="0"/>
                <a:ea typeface="ヒラギノ角ゴ Pro W3" pitchFamily="-112" charset="-128"/>
                <a:cs typeface="ヒラギノ角ゴ Pro W3" pitchFamily="-112" charset="-128"/>
                <a:hlinkClick r:id="rId4"/>
              </a:rPr>
              <a:t>million years ago,[note 2] most organisms were simple, composed of individual cells occasionally organized into </a:t>
            </a:r>
            <a:r>
              <a:rPr lang="en-US" sz="1200" b="0" kern="1200" dirty="0" smtClean="0">
                <a:solidFill>
                  <a:schemeClr val="tx1"/>
                </a:solidFill>
                <a:latin typeface="Calibri" charset="0"/>
                <a:ea typeface="ヒラギノ角ゴ Pro W3" pitchFamily="-112" charset="-128"/>
                <a:cs typeface="ヒラギノ角ゴ Pro W3" pitchFamily="-112" charset="-128"/>
                <a:hlinkClick r:id="rId8"/>
              </a:rPr>
              <a:t>colonies. Over the following 70 or 80 million years, the rate of </a:t>
            </a:r>
            <a:r>
              <a:rPr lang="en-US" sz="1200" b="0" kern="1200" dirty="0" smtClean="0">
                <a:solidFill>
                  <a:schemeClr val="tx1"/>
                </a:solidFill>
                <a:latin typeface="Calibri" charset="0"/>
                <a:ea typeface="ヒラギノ角ゴ Pro W3" pitchFamily="-112" charset="-128"/>
                <a:cs typeface="ヒラギノ角ゴ Pro W3" pitchFamily="-112" charset="-128"/>
                <a:hlinkClick r:id="rId9"/>
              </a:rPr>
              <a:t>evolution accelerated by an </a:t>
            </a:r>
            <a:r>
              <a:rPr lang="en-US" sz="1200" b="0" kern="1200" dirty="0" smtClean="0">
                <a:solidFill>
                  <a:schemeClr val="tx1"/>
                </a:solidFill>
                <a:latin typeface="Calibri" charset="0"/>
                <a:ea typeface="ヒラギノ角ゴ Pro W3" pitchFamily="-112" charset="-128"/>
                <a:cs typeface="ヒラギノ角ゴ Pro W3" pitchFamily="-112" charset="-128"/>
                <a:hlinkClick r:id="rId10"/>
              </a:rPr>
              <a:t>order of magnitude[note 3] and the diversity of life began to resemble that of today.[5] Ancestors of many of the present phyla appeared during this period,[6][7] with the exception of </a:t>
            </a:r>
            <a:r>
              <a:rPr lang="en-US" sz="1200" b="0" kern="1200" dirty="0" smtClean="0">
                <a:solidFill>
                  <a:schemeClr val="tx1"/>
                </a:solidFill>
                <a:latin typeface="Calibri" charset="0"/>
                <a:ea typeface="ヒラギノ角ゴ Pro W3" pitchFamily="-112" charset="-128"/>
                <a:cs typeface="ヒラギノ角ゴ Pro W3" pitchFamily="-112" charset="-128"/>
                <a:hlinkClick r:id="rId11"/>
              </a:rPr>
              <a:t>Bryozoa, which made its earliest known appearance in the Lower </a:t>
            </a:r>
            <a:r>
              <a:rPr lang="en-US" sz="1200" b="0" kern="1200" dirty="0" smtClean="0">
                <a:solidFill>
                  <a:schemeClr val="tx1"/>
                </a:solidFill>
                <a:latin typeface="Calibri" charset="0"/>
                <a:ea typeface="ヒラギノ角ゴ Pro W3" pitchFamily="-112" charset="-128"/>
                <a:cs typeface="ヒラギノ角ゴ Pro W3" pitchFamily="-112" charset="-128"/>
                <a:hlinkClick r:id="rId12"/>
              </a:rPr>
              <a:t>Ordovician.[8]</a:t>
            </a:r>
          </a:p>
          <a:p>
            <a:r>
              <a:rPr lang="en-US" sz="1200" b="0" kern="1200" dirty="0" smtClean="0">
                <a:solidFill>
                  <a:schemeClr val="tx1"/>
                </a:solidFill>
                <a:latin typeface="Calibri" charset="0"/>
                <a:ea typeface="ヒラギノ角ゴ Pro W3" pitchFamily="-112" charset="-128"/>
                <a:cs typeface="ヒラギノ角ゴ Pro W3" pitchFamily="-112" charset="-128"/>
              </a:rPr>
              <a:t>The Cambrian explosion has generated extensive scientific debate. The seemingly rapid appearance of fossils in the “Primordial Strata” was noted as early as the 1840s,[9] and in 1859 </a:t>
            </a:r>
            <a:r>
              <a:rPr lang="en-US" sz="1200" b="0" kern="1200" dirty="0" smtClean="0">
                <a:solidFill>
                  <a:schemeClr val="tx1"/>
                </a:solidFill>
                <a:latin typeface="Calibri" charset="0"/>
                <a:ea typeface="ヒラギノ角ゴ Pro W3" pitchFamily="-112" charset="-128"/>
                <a:cs typeface="ヒラギノ角ゴ Pro W3" pitchFamily="-112" charset="-128"/>
                <a:hlinkClick r:id="rId13"/>
              </a:rPr>
              <a:t>Charles Darwin discussed it as one of the main objections that could be made against his theory of evolution by </a:t>
            </a:r>
            <a:r>
              <a:rPr lang="en-US" sz="1200" b="0" kern="1200" dirty="0" smtClean="0">
                <a:solidFill>
                  <a:schemeClr val="tx1"/>
                </a:solidFill>
                <a:latin typeface="Calibri" charset="0"/>
                <a:ea typeface="ヒラギノ角ゴ Pro W3" pitchFamily="-112" charset="-128"/>
                <a:cs typeface="ヒラギノ角ゴ Pro W3" pitchFamily="-112" charset="-128"/>
                <a:hlinkClick r:id="rId14"/>
              </a:rPr>
              <a:t>natural selection.[10] The long-running puzzlement about the appearance of the Cambrian </a:t>
            </a:r>
            <a:r>
              <a:rPr lang="en-US" sz="1200" b="0" kern="1200" dirty="0" smtClean="0">
                <a:solidFill>
                  <a:schemeClr val="tx1"/>
                </a:solidFill>
                <a:latin typeface="Calibri" charset="0"/>
                <a:ea typeface="ヒラギノ角ゴ Pro W3" pitchFamily="-112" charset="-128"/>
                <a:cs typeface="ヒラギノ角ゴ Pro W3" pitchFamily="-112" charset="-128"/>
                <a:hlinkClick r:id="rId15"/>
              </a:rPr>
              <a:t>fauna, seemingly abruptly and from nowhere, centers on three key points: whether there really was a mass diversification of complex organisms over a relatively short period of time during the early Cambrian; what might have caused such rapid change; and what it would imply about the origin and evolution of animals. Interpretation is difficult due to a limited supply of evidence, based mainly on an incomplete fossil record and chemical signatures remaining in Cambrian rocks.</a:t>
            </a:r>
          </a:p>
          <a:p>
            <a:pPr eaLnBrk="1" hangingPunct="1"/>
            <a:endParaRPr lang="en-GB" dirty="0">
              <a:latin typeface="Verdana" charset="0"/>
              <a:ea typeface="ヒラギノ角ゴ Pro W3" charset="0"/>
              <a:cs typeface="ヒラギノ角ゴ Pro W3"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fld id="{8E246892-3EC7-6B41-99FB-0C719D19AE65}" type="slidenum">
              <a:rPr lang="en-GB" sz="1200"/>
              <a:pPr eaLnBrk="1" hangingPunct="1"/>
              <a:t>19</a:t>
            </a:fld>
            <a:endParaRPr lang="en-GB" sz="1200"/>
          </a:p>
        </p:txBody>
      </p:sp>
      <p:sp>
        <p:nvSpPr>
          <p:cNvPr id="75778" name="Rectangle 2"/>
          <p:cNvSpPr>
            <a:spLocks noGrp="1" noRot="1" noChangeAspect="1" noChangeArrowheads="1" noTextEdit="1"/>
          </p:cNvSpPr>
          <p:nvPr>
            <p:ph type="sldImg"/>
          </p:nvPr>
        </p:nvSpPr>
        <p:spPr>
          <a:xfrm>
            <a:off x="781050" y="768350"/>
            <a:ext cx="5540375" cy="3836988"/>
          </a:xfrm>
          <a:solidFill>
            <a:srgbClr val="FFFFFF"/>
          </a:solidFill>
          <a:ln/>
        </p:spPr>
      </p:sp>
      <p:sp>
        <p:nvSpPr>
          <p:cNvPr id="75779" name="Rectangle 3"/>
          <p:cNvSpPr>
            <a:spLocks noGrp="1" noChangeArrowheads="1"/>
          </p:cNvSpPr>
          <p:nvPr>
            <p:ph type="body" idx="1"/>
          </p:nvPr>
        </p:nvSpPr>
        <p:spPr>
          <a:xfrm>
            <a:off x="947738" y="4860925"/>
            <a:ext cx="5203825" cy="4605338"/>
          </a:xfrm>
          <a:solidFill>
            <a:srgbClr val="FFFFFF"/>
          </a:solidFill>
          <a:ln>
            <a:solidFill>
              <a:srgbClr val="000000"/>
            </a:solidFill>
          </a:ln>
        </p:spPr>
        <p:txBody>
          <a:bodyPr/>
          <a:lstStyle/>
          <a:p>
            <a:pPr eaLnBrk="1" hangingPunct="1"/>
            <a:endParaRPr lang="en-GB" dirty="0">
              <a:latin typeface="Verdana" charset="0"/>
              <a:ea typeface="ヒラギノ角ゴ Pro W3" charset="0"/>
              <a:cs typeface="ヒラギノ角ゴ Pro W3"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Calibri" charset="0"/>
                <a:ea typeface="ヒラギノ角ゴ Pro W3" pitchFamily="-112" charset="-128"/>
                <a:cs typeface="ヒラギノ角ゴ Pro W3" pitchFamily="-112" charset="-128"/>
              </a:rPr>
              <a:t>16 tones material </a:t>
            </a:r>
          </a:p>
          <a:p>
            <a:r>
              <a:rPr lang="en-US" sz="1200" kern="1200" dirty="0" smtClean="0">
                <a:solidFill>
                  <a:schemeClr val="tx1"/>
                </a:solidFill>
                <a:latin typeface="Calibri" charset="0"/>
                <a:ea typeface="ヒラギノ角ゴ Pro W3" pitchFamily="-112" charset="-128"/>
                <a:cs typeface="ヒラギノ角ゴ Pro W3" pitchFamily="-112" charset="-128"/>
              </a:rPr>
              <a:t>Every person</a:t>
            </a:r>
          </a:p>
          <a:p>
            <a:r>
              <a:rPr lang="en-US" sz="1200" kern="1200" dirty="0" smtClean="0">
                <a:solidFill>
                  <a:schemeClr val="tx1"/>
                </a:solidFill>
                <a:latin typeface="Calibri" charset="0"/>
                <a:ea typeface="ヒラギノ角ゴ Pro W3" pitchFamily="-112" charset="-128"/>
                <a:cs typeface="ヒラギノ角ゴ Pro W3" pitchFamily="-112" charset="-128"/>
              </a:rPr>
              <a:t>Every year</a:t>
            </a:r>
          </a:p>
          <a:p>
            <a:endParaRPr lang="en-US" sz="1200" kern="1200" dirty="0" smtClean="0">
              <a:solidFill>
                <a:schemeClr val="tx1"/>
              </a:solidFill>
              <a:latin typeface="Calibri" charset="0"/>
              <a:ea typeface="ヒラギノ角ゴ Pro W3" pitchFamily="-112" charset="-128"/>
              <a:cs typeface="ヒラギノ角ゴ Pro W3" pitchFamily="-112" charset="-128"/>
            </a:endParaRPr>
          </a:p>
          <a:p>
            <a:r>
              <a:rPr lang="en-US" sz="1200" kern="1200" dirty="0" smtClean="0">
                <a:solidFill>
                  <a:schemeClr val="tx1"/>
                </a:solidFill>
                <a:latin typeface="Calibri" charset="0"/>
                <a:ea typeface="ヒラギノ角ゴ Pro W3" pitchFamily="-112" charset="-128"/>
                <a:cs typeface="ヒラギノ角ゴ Pro W3" pitchFamily="-112" charset="-128"/>
              </a:rPr>
              <a:t>6</a:t>
            </a:r>
            <a:r>
              <a:rPr lang="en-US" sz="1200" kern="1200" baseline="0" dirty="0" smtClean="0">
                <a:solidFill>
                  <a:schemeClr val="tx1"/>
                </a:solidFill>
                <a:latin typeface="Calibri" charset="0"/>
                <a:ea typeface="ヒラギノ角ゴ Pro W3" pitchFamily="-112" charset="-128"/>
                <a:cs typeface="ヒラギノ角ゴ Pro W3" pitchFamily="-112" charset="-128"/>
              </a:rPr>
              <a:t> become waste </a:t>
            </a:r>
          </a:p>
          <a:p>
            <a:r>
              <a:rPr lang="en-US" sz="1200" kern="1200" baseline="0" dirty="0" smtClean="0">
                <a:solidFill>
                  <a:schemeClr val="tx1"/>
                </a:solidFill>
                <a:latin typeface="Calibri" charset="0"/>
                <a:ea typeface="ヒラギノ角ゴ Pro W3" pitchFamily="-112" charset="-128"/>
                <a:cs typeface="ヒラギノ角ゴ Pro W3" pitchFamily="-112" charset="-128"/>
              </a:rPr>
              <a:t>10 are recycled reused…</a:t>
            </a:r>
          </a:p>
          <a:p>
            <a:r>
              <a:rPr lang="en-US" sz="1200" kern="1200" baseline="0" dirty="0" err="1" smtClean="0">
                <a:solidFill>
                  <a:schemeClr val="tx1"/>
                </a:solidFill>
                <a:latin typeface="Calibri" charset="0"/>
                <a:ea typeface="ヒラギノ角ゴ Pro W3" pitchFamily="-112" charset="-128"/>
                <a:cs typeface="ヒラギノ角ゴ Pro W3" pitchFamily="-112" charset="-128"/>
              </a:rPr>
              <a:t>Alos</a:t>
            </a:r>
            <a:r>
              <a:rPr lang="en-US" sz="1200" kern="1200" baseline="0" dirty="0" smtClean="0">
                <a:solidFill>
                  <a:schemeClr val="tx1"/>
                </a:solidFill>
                <a:latin typeface="Calibri" charset="0"/>
                <a:ea typeface="ヒラギノ角ゴ Pro W3" pitchFamily="-112" charset="-128"/>
                <a:cs typeface="ヒラギノ角ゴ Pro W3" pitchFamily="-112" charset="-128"/>
              </a:rPr>
              <a:t>  thanks to my son Lucas.</a:t>
            </a:r>
            <a:endParaRPr lang="en-US" sz="1200" kern="1200" dirty="0" smtClean="0">
              <a:solidFill>
                <a:schemeClr val="tx1"/>
              </a:solidFill>
              <a:latin typeface="Calibri" charset="0"/>
              <a:ea typeface="ヒラギノ角ゴ Pro W3" pitchFamily="-112" charset="-128"/>
              <a:cs typeface="ヒラギノ角ゴ Pro W3" pitchFamily="-112" charset="-128"/>
            </a:endParaRPr>
          </a:p>
          <a:p>
            <a:endParaRPr lang="en-US" sz="1200" kern="1200" dirty="0" smtClean="0">
              <a:solidFill>
                <a:schemeClr val="tx1"/>
              </a:solidFill>
              <a:latin typeface="Calibri" charset="0"/>
              <a:ea typeface="ヒラギノ角ゴ Pro W3" pitchFamily="-112" charset="-128"/>
              <a:cs typeface="ヒラギノ角ゴ Pro W3" pitchFamily="-112" charset="-128"/>
            </a:endParaRPr>
          </a:p>
          <a:p>
            <a:endParaRPr lang="en-US" sz="1200" kern="1200" dirty="0" smtClean="0">
              <a:solidFill>
                <a:schemeClr val="tx1"/>
              </a:solidFill>
              <a:latin typeface="Calibri" charset="0"/>
              <a:ea typeface="ヒラギノ角ゴ Pro W3" pitchFamily="-112" charset="-128"/>
              <a:cs typeface="ヒラギノ角ゴ Pro W3" pitchFamily="-112" charset="-128"/>
            </a:endParaRPr>
          </a:p>
          <a:p>
            <a:endParaRPr lang="en-US" sz="1200" kern="1200" dirty="0" smtClean="0">
              <a:solidFill>
                <a:schemeClr val="tx1"/>
              </a:solidFill>
              <a:latin typeface="Calibri" charset="0"/>
              <a:ea typeface="ヒラギノ角ゴ Pro W3" pitchFamily="-112" charset="-128"/>
              <a:cs typeface="ヒラギノ角ゴ Pro W3" pitchFamily="-112" charset="-128"/>
            </a:endParaRPr>
          </a:p>
          <a:p>
            <a:endParaRPr lang="en-US" sz="1200" kern="1200" dirty="0" smtClean="0">
              <a:solidFill>
                <a:schemeClr val="tx1"/>
              </a:solidFill>
              <a:latin typeface="Calibri" charset="0"/>
              <a:ea typeface="ヒラギノ角ゴ Pro W3" pitchFamily="-112" charset="-128"/>
              <a:cs typeface="ヒラギノ角ゴ Pro W3" pitchFamily="-112" charset="-128"/>
            </a:endParaRPr>
          </a:p>
          <a:p>
            <a:endParaRPr lang="en-US" sz="1200" kern="1200" dirty="0" smtClean="0">
              <a:solidFill>
                <a:schemeClr val="tx1"/>
              </a:solidFill>
              <a:latin typeface="Calibri" charset="0"/>
              <a:ea typeface="ヒラギノ角ゴ Pro W3" pitchFamily="-112" charset="-128"/>
              <a:cs typeface="ヒラギノ角ゴ Pro W3" pitchFamily="-112" charset="-128"/>
            </a:endParaRPr>
          </a:p>
          <a:p>
            <a:r>
              <a:rPr lang="en-US" sz="1200" kern="1200" dirty="0" smtClean="0">
                <a:solidFill>
                  <a:schemeClr val="tx1"/>
                </a:solidFill>
                <a:latin typeface="Calibri" charset="0"/>
                <a:ea typeface="ヒラギノ角ゴ Pro W3" pitchFamily="-112" charset="-128"/>
                <a:cs typeface="ヒラギノ角ゴ Pro W3" pitchFamily="-112" charset="-128"/>
              </a:rPr>
              <a:t>In Europe, we currently use 16 </a:t>
            </a:r>
            <a:r>
              <a:rPr lang="en-US" sz="1200" kern="1200" dirty="0" err="1" smtClean="0">
                <a:solidFill>
                  <a:schemeClr val="tx1"/>
                </a:solidFill>
                <a:latin typeface="Calibri" charset="0"/>
                <a:ea typeface="ヒラギノ角ゴ Pro W3" pitchFamily="-112" charset="-128"/>
                <a:cs typeface="ヒラギノ角ゴ Pro W3" pitchFamily="-112" charset="-128"/>
              </a:rPr>
              <a:t>tonnes</a:t>
            </a:r>
            <a:r>
              <a:rPr lang="en-US" sz="1200" kern="1200" dirty="0" smtClean="0">
                <a:solidFill>
                  <a:schemeClr val="tx1"/>
                </a:solidFill>
                <a:latin typeface="Calibri" charset="0"/>
                <a:ea typeface="ヒラギノ角ゴ Pro W3" pitchFamily="-112" charset="-128"/>
                <a:cs typeface="ヒラギノ角ゴ Pro W3" pitchFamily="-112" charset="-128"/>
              </a:rPr>
              <a:t> of material per person per year, of which 6 </a:t>
            </a:r>
            <a:r>
              <a:rPr lang="en-US" sz="1200" kern="1200" dirty="0" err="1" smtClean="0">
                <a:solidFill>
                  <a:schemeClr val="tx1"/>
                </a:solidFill>
                <a:latin typeface="Calibri" charset="0"/>
                <a:ea typeface="ヒラギノ角ゴ Pro W3" pitchFamily="-112" charset="-128"/>
                <a:cs typeface="ヒラギノ角ゴ Pro W3" pitchFamily="-112" charset="-128"/>
              </a:rPr>
              <a:t>tonnes</a:t>
            </a:r>
            <a:r>
              <a:rPr lang="en-US" sz="1200" kern="1200" dirty="0" smtClean="0">
                <a:solidFill>
                  <a:schemeClr val="tx1"/>
                </a:solidFill>
                <a:latin typeface="Calibri" charset="0"/>
                <a:ea typeface="ヒラギノ角ゴ Pro W3" pitchFamily="-112" charset="-128"/>
                <a:cs typeface="ヒラギノ角ゴ Pro W3" pitchFamily="-112" charset="-128"/>
              </a:rPr>
              <a:t> become waste. Although the management of that waste continues to improve in the EU, the European economy currently still loses a significant amount of potential 'secondary raw materials' such as metals, wood, glass, paper, plastics present waste streams. In 2010, total waste production in the EU amounted to 2,5 billion tons. From this total only a limited (albeit increasing) share (36%) was recycled, with the rest was landfilled or burned, of which some 600 million tons could be recycled or reused.</a:t>
            </a:r>
            <a:endParaRPr lang="en-US" dirty="0"/>
          </a:p>
        </p:txBody>
      </p:sp>
      <p:sp>
        <p:nvSpPr>
          <p:cNvPr id="4" name="Slide Number Placeholder 3"/>
          <p:cNvSpPr>
            <a:spLocks noGrp="1"/>
          </p:cNvSpPr>
          <p:nvPr>
            <p:ph type="sldNum" sz="quarter" idx="10"/>
          </p:nvPr>
        </p:nvSpPr>
        <p:spPr/>
        <p:txBody>
          <a:bodyPr/>
          <a:lstStyle/>
          <a:p>
            <a:pPr>
              <a:defRPr/>
            </a:pPr>
            <a:fld id="{D5C423A8-46DD-2349-875F-288B62607E60}" type="slidenum">
              <a:rPr lang="en-US" smtClean="0"/>
              <a:pPr>
                <a:defRPr/>
              </a:pPr>
              <a:t>2</a:t>
            </a:fld>
            <a:endParaRPr lang="en-US"/>
          </a:p>
        </p:txBody>
      </p:sp>
    </p:spTree>
    <p:extLst>
      <p:ext uri="{BB962C8B-B14F-4D97-AF65-F5344CB8AC3E}">
        <p14:creationId xmlns:p14="http://schemas.microsoft.com/office/powerpoint/2010/main" val="1475584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ヒラギノ角ゴ Pro W3" charset="0"/>
                <a:cs typeface="ヒラギノ角ゴ Pro W3" charset="0"/>
              </a:defRPr>
            </a:lvl1pPr>
            <a:lvl2pPr marL="37928913" indent="-37471747" eaLnBrk="0" hangingPunct="0">
              <a:defRPr sz="2400">
                <a:solidFill>
                  <a:schemeClr val="tx1"/>
                </a:solidFill>
                <a:latin typeface="Verdana" charset="0"/>
                <a:ea typeface="ヒラギノ角ゴ Pro W3" charset="0"/>
                <a:cs typeface="ヒラギノ角ゴ Pro W3" charset="0"/>
              </a:defRPr>
            </a:lvl2pPr>
            <a:lvl3pPr eaLnBrk="0" hangingPunct="0">
              <a:defRPr sz="2400">
                <a:solidFill>
                  <a:schemeClr val="tx1"/>
                </a:solidFill>
                <a:latin typeface="Verdana" charset="0"/>
                <a:ea typeface="ヒラギノ角ゴ Pro W3" charset="0"/>
                <a:cs typeface="ヒラギノ角ゴ Pro W3" charset="0"/>
              </a:defRPr>
            </a:lvl3pPr>
            <a:lvl4pPr eaLnBrk="0" hangingPunct="0">
              <a:defRPr sz="2400">
                <a:solidFill>
                  <a:schemeClr val="tx1"/>
                </a:solidFill>
                <a:latin typeface="Verdana" charset="0"/>
                <a:ea typeface="ヒラギノ角ゴ Pro W3" charset="0"/>
                <a:cs typeface="ヒラギノ角ゴ Pro W3" charset="0"/>
              </a:defRPr>
            </a:lvl4pPr>
            <a:lvl5pPr eaLnBrk="0" hangingPunct="0">
              <a:defRPr sz="2400">
                <a:solidFill>
                  <a:schemeClr val="tx1"/>
                </a:solidFill>
                <a:latin typeface="Verdana" charset="0"/>
                <a:ea typeface="ヒラギノ角ゴ Pro W3" charset="0"/>
                <a:cs typeface="ヒラギノ角ゴ Pro W3" charset="0"/>
              </a:defRPr>
            </a:lvl5pPr>
            <a:lvl6pPr marL="457166"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914333"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1371498"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1828664"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fld id="{ED07D04A-3055-3A42-9B20-28B739950A66}" type="slidenum">
              <a:rPr lang="en-GB" sz="1200"/>
              <a:pPr eaLnBrk="1" hangingPunct="1"/>
              <a:t>20</a:t>
            </a:fld>
            <a:endParaRPr lang="en-GB" sz="1200"/>
          </a:p>
        </p:txBody>
      </p:sp>
      <p:sp>
        <p:nvSpPr>
          <p:cNvPr id="130051" name="Rectangle 2"/>
          <p:cNvSpPr>
            <a:spLocks noGrp="1" noRot="1" noChangeAspect="1" noChangeArrowheads="1" noTextEdit="1"/>
          </p:cNvSpPr>
          <p:nvPr>
            <p:ph type="sldImg"/>
          </p:nvPr>
        </p:nvSpPr>
        <p:spPr>
          <a:xfrm>
            <a:off x="781050" y="769938"/>
            <a:ext cx="5540375" cy="3835400"/>
          </a:xfrm>
          <a:solidFill>
            <a:srgbClr val="FFFFFF"/>
          </a:solidFill>
          <a:ln/>
        </p:spPr>
      </p:sp>
      <p:sp>
        <p:nvSpPr>
          <p:cNvPr id="130052" name="Rectangle 3"/>
          <p:cNvSpPr>
            <a:spLocks noGrp="1" noChangeArrowheads="1"/>
          </p:cNvSpPr>
          <p:nvPr>
            <p:ph type="body" idx="1"/>
          </p:nvPr>
        </p:nvSpPr>
        <p:spPr>
          <a:xfrm>
            <a:off x="947738" y="4860926"/>
            <a:ext cx="5203825" cy="4605338"/>
          </a:xfrm>
          <a:solidFill>
            <a:srgbClr val="FFFFFF"/>
          </a:solidFill>
          <a:ln>
            <a:solidFill>
              <a:srgbClr val="000000"/>
            </a:solidFill>
          </a:ln>
        </p:spPr>
        <p:txBody>
          <a:bodyPr/>
          <a:lstStyle/>
          <a:p>
            <a:r>
              <a:rPr lang="en-US" dirty="0"/>
              <a:t>Nearly 20 </a:t>
            </a:r>
            <a:r>
              <a:rPr lang="en-US" dirty="0" err="1"/>
              <a:t>Bil</a:t>
            </a:r>
            <a:r>
              <a:rPr lang="en-US" dirty="0"/>
              <a:t>.$ investment</a:t>
            </a:r>
          </a:p>
          <a:p>
            <a:endParaRPr lang="en-US" dirty="0"/>
          </a:p>
          <a:p>
            <a:r>
              <a:rPr lang="en-US" dirty="0" err="1"/>
              <a:t>TomTom</a:t>
            </a:r>
            <a:r>
              <a:rPr lang="en-US" dirty="0"/>
              <a:t> with </a:t>
            </a:r>
            <a:r>
              <a:rPr lang="en-US" dirty="0" err="1"/>
              <a:t>Teleatlas</a:t>
            </a:r>
            <a:r>
              <a:rPr lang="en-US" dirty="0"/>
              <a:t> as </a:t>
            </a:r>
            <a:r>
              <a:rPr lang="en-US" dirty="0" err="1"/>
              <a:t>disapeered</a:t>
            </a:r>
            <a:r>
              <a:rPr lang="en-US" dirty="0"/>
              <a:t>,  Open </a:t>
            </a:r>
            <a:r>
              <a:rPr lang="en-US" dirty="0" err="1"/>
              <a:t>Streetmap</a:t>
            </a:r>
            <a:r>
              <a:rPr lang="en-US" dirty="0"/>
              <a:t> as joined </a:t>
            </a:r>
            <a:r>
              <a:rPr lang="en-US" dirty="0" err="1"/>
              <a:t>Noka</a:t>
            </a:r>
            <a:r>
              <a:rPr lang="en-US" dirty="0"/>
              <a:t>! There are only 2 left Goggle and Nokia, </a:t>
            </a:r>
          </a:p>
          <a:p>
            <a:r>
              <a:rPr lang="en-US" dirty="0"/>
              <a:t>Investing 1 to 3 Billion a year</a:t>
            </a:r>
          </a:p>
          <a:p>
            <a:endParaRPr lang="en-US" dirty="0"/>
          </a:p>
          <a:p>
            <a:r>
              <a:rPr lang="en-US" dirty="0"/>
              <a:t>Online-</a:t>
            </a:r>
            <a:r>
              <a:rPr lang="en-US" dirty="0" err="1"/>
              <a:t>Kartendienst</a:t>
            </a:r>
            <a:r>
              <a:rPr lang="en-US" dirty="0"/>
              <a:t> "</a:t>
            </a:r>
            <a:r>
              <a:rPr lang="en-US" dirty="0" err="1"/>
              <a:t>Waze</a:t>
            </a:r>
            <a:r>
              <a:rPr lang="en-US" dirty="0"/>
              <a:t>”  for 1.1 </a:t>
            </a:r>
            <a:r>
              <a:rPr lang="en-US" dirty="0" err="1"/>
              <a:t>Bilion</a:t>
            </a:r>
            <a:r>
              <a:rPr lang="en-US" dirty="0"/>
              <a:t> $</a:t>
            </a:r>
          </a:p>
          <a:p>
            <a:endParaRPr lang="en-US" dirty="0"/>
          </a:p>
          <a:p>
            <a:endParaRPr lang="en-US" dirty="0"/>
          </a:p>
          <a:p>
            <a:r>
              <a:rPr lang="en-US" dirty="0"/>
              <a:t>The big fight of the </a:t>
            </a:r>
            <a:r>
              <a:rPr lang="en-US" dirty="0" err="1"/>
              <a:t>centure</a:t>
            </a:r>
            <a:endParaRPr lang="en-US" dirty="0"/>
          </a:p>
          <a:p>
            <a:endParaRPr lang="en-US" dirty="0"/>
          </a:p>
          <a:p>
            <a:r>
              <a:rPr lang="en-US" dirty="0" err="1"/>
              <a:t>Monopol</a:t>
            </a:r>
            <a:r>
              <a:rPr lang="en-US" dirty="0"/>
              <a:t>,</a:t>
            </a:r>
          </a:p>
          <a:p>
            <a:endParaRPr lang="en-US" dirty="0"/>
          </a:p>
          <a:p>
            <a:endParaRPr lang="en-US" dirty="0"/>
          </a:p>
          <a:p>
            <a:r>
              <a:rPr lang="en-US" dirty="0" err="1"/>
              <a:t>Waze</a:t>
            </a:r>
            <a:r>
              <a:rPr lang="en-US" dirty="0"/>
              <a:t>!!</a:t>
            </a:r>
          </a:p>
          <a:p>
            <a:endParaRPr lang="en-US" dirty="0"/>
          </a:p>
          <a:p>
            <a:r>
              <a:rPr lang="en-US" dirty="0"/>
              <a:t>New York - Facebook </a:t>
            </a:r>
            <a:r>
              <a:rPr lang="en-US" dirty="0" err="1"/>
              <a:t>galt</a:t>
            </a:r>
            <a:r>
              <a:rPr lang="en-US" dirty="0"/>
              <a:t> </a:t>
            </a:r>
            <a:r>
              <a:rPr lang="en-US" dirty="0" err="1"/>
              <a:t>lange</a:t>
            </a:r>
            <a:r>
              <a:rPr lang="en-US" dirty="0"/>
              <a:t> </a:t>
            </a:r>
            <a:r>
              <a:rPr lang="en-US" dirty="0" err="1"/>
              <a:t>als</a:t>
            </a:r>
            <a:r>
              <a:rPr lang="en-US" dirty="0"/>
              <a:t> </a:t>
            </a:r>
            <a:r>
              <a:rPr lang="en-US" dirty="0" err="1"/>
              <a:t>wahrscheinlicher</a:t>
            </a:r>
            <a:r>
              <a:rPr lang="en-US" dirty="0"/>
              <a:t> </a:t>
            </a:r>
            <a:r>
              <a:rPr lang="en-US" dirty="0" err="1"/>
              <a:t>Käufer</a:t>
            </a:r>
            <a:r>
              <a:rPr lang="en-US" dirty="0"/>
              <a:t> - </a:t>
            </a:r>
            <a:r>
              <a:rPr lang="en-US" dirty="0" err="1"/>
              <a:t>doch</a:t>
            </a:r>
            <a:r>
              <a:rPr lang="en-US" dirty="0"/>
              <a:t> nun </a:t>
            </a:r>
            <a:r>
              <a:rPr lang="en-US" dirty="0" err="1"/>
              <a:t>macht</a:t>
            </a:r>
            <a:r>
              <a:rPr lang="en-US" dirty="0"/>
              <a:t> </a:t>
            </a:r>
            <a:r>
              <a:rPr lang="en-US" dirty="0" err="1"/>
              <a:t>offenbar</a:t>
            </a:r>
            <a:r>
              <a:rPr lang="en-US" dirty="0"/>
              <a:t> Google das </a:t>
            </a:r>
            <a:r>
              <a:rPr lang="en-US" dirty="0" err="1"/>
              <a:t>Rennen</a:t>
            </a:r>
            <a:r>
              <a:rPr lang="en-US" dirty="0"/>
              <a:t> um den Online-</a:t>
            </a:r>
            <a:r>
              <a:rPr lang="en-US" dirty="0" err="1"/>
              <a:t>Kartendienst</a:t>
            </a:r>
            <a:r>
              <a:rPr lang="en-US" dirty="0"/>
              <a:t> "</a:t>
            </a:r>
            <a:r>
              <a:rPr lang="en-US" dirty="0" err="1"/>
              <a:t>Waze</a:t>
            </a:r>
            <a:r>
              <a:rPr lang="en-US" dirty="0"/>
              <a:t>". Der </a:t>
            </a:r>
            <a:r>
              <a:rPr lang="en-US" dirty="0" err="1"/>
              <a:t>Internetkonzern</a:t>
            </a:r>
            <a:r>
              <a:rPr lang="en-US" dirty="0"/>
              <a:t> </a:t>
            </a:r>
            <a:r>
              <a:rPr lang="en-US" dirty="0" err="1"/>
              <a:t>wolle</a:t>
            </a:r>
            <a:r>
              <a:rPr lang="en-US" dirty="0"/>
              <a:t> </a:t>
            </a:r>
            <a:r>
              <a:rPr lang="en-US" dirty="0" err="1"/>
              <a:t>rund</a:t>
            </a:r>
            <a:r>
              <a:rPr lang="en-US" dirty="0"/>
              <a:t> 1,1 </a:t>
            </a:r>
            <a:r>
              <a:rPr lang="en-US" dirty="0" err="1"/>
              <a:t>Milliarden</a:t>
            </a:r>
            <a:r>
              <a:rPr lang="en-US" dirty="0"/>
              <a:t> Dollar </a:t>
            </a:r>
            <a:r>
              <a:rPr lang="en-US" dirty="0" err="1"/>
              <a:t>bezahlen</a:t>
            </a:r>
            <a:r>
              <a:rPr lang="en-US" dirty="0"/>
              <a:t>, </a:t>
            </a:r>
            <a:r>
              <a:rPr lang="en-US" u="sng" dirty="0" err="1"/>
              <a:t>Juni</a:t>
            </a:r>
            <a:endParaRPr lang="en-US" dirty="0"/>
          </a:p>
          <a:p>
            <a:endParaRPr lang="en-US" dirty="0"/>
          </a:p>
          <a:p>
            <a:r>
              <a:rPr lang="en-US" dirty="0" err="1"/>
              <a:t>Zusatzdienste</a:t>
            </a:r>
            <a:r>
              <a:rPr lang="en-US" dirty="0"/>
              <a:t>, die auf </a:t>
            </a:r>
            <a:r>
              <a:rPr lang="en-US" u="sng" dirty="0">
                <a:hlinkClick r:id="rId3"/>
              </a:rPr>
              <a:t>Smartphones oder Tablets genutzt werden können, werden für Tech-Konzerne wie Google  und Facebook  immer wichtiger. Denn mit ihnen steigt auch die Nutzung von mobilen Geräten und damit die potentiellen Werbeeinnahmen, die über sie generiert werden können.</a:t>
            </a:r>
          </a:p>
          <a:p>
            <a:r>
              <a:rPr lang="en-US" dirty="0"/>
              <a:t>"</a:t>
            </a:r>
            <a:r>
              <a:rPr lang="en-US" dirty="0" err="1"/>
              <a:t>Waze</a:t>
            </a:r>
            <a:r>
              <a:rPr lang="en-US" dirty="0"/>
              <a:t>" </a:t>
            </a:r>
            <a:r>
              <a:rPr lang="en-US" dirty="0" err="1"/>
              <a:t>verwendet</a:t>
            </a:r>
            <a:r>
              <a:rPr lang="en-US" dirty="0"/>
              <a:t> die </a:t>
            </a:r>
            <a:r>
              <a:rPr lang="en-US" dirty="0" err="1"/>
              <a:t>Satellitensignale</a:t>
            </a:r>
            <a:r>
              <a:rPr lang="en-US" dirty="0"/>
              <a:t> der Smartphones, um den </a:t>
            </a:r>
            <a:r>
              <a:rPr lang="en-US" dirty="0" err="1"/>
              <a:t>Nutzern</a:t>
            </a:r>
            <a:r>
              <a:rPr lang="en-US" dirty="0"/>
              <a:t> </a:t>
            </a:r>
            <a:r>
              <a:rPr lang="en-US" dirty="0" err="1"/>
              <a:t>Karten</a:t>
            </a:r>
            <a:r>
              <a:rPr lang="en-US" dirty="0"/>
              <a:t>- und </a:t>
            </a:r>
            <a:r>
              <a:rPr lang="en-US" dirty="0" err="1"/>
              <a:t>Verkehrsdaten</a:t>
            </a:r>
            <a:r>
              <a:rPr lang="en-US" dirty="0"/>
              <a:t> in </a:t>
            </a:r>
            <a:r>
              <a:rPr lang="en-US" dirty="0" err="1"/>
              <a:t>Echtzeit</a:t>
            </a:r>
            <a:r>
              <a:rPr lang="en-US" dirty="0"/>
              <a:t> </a:t>
            </a:r>
            <a:r>
              <a:rPr lang="en-US" dirty="0" err="1"/>
              <a:t>zur</a:t>
            </a:r>
            <a:r>
              <a:rPr lang="en-US" dirty="0"/>
              <a:t> </a:t>
            </a:r>
            <a:r>
              <a:rPr lang="en-US" dirty="0" err="1"/>
              <a:t>Verfügung</a:t>
            </a:r>
            <a:r>
              <a:rPr lang="en-US" dirty="0"/>
              <a:t> </a:t>
            </a:r>
            <a:r>
              <a:rPr lang="en-US" dirty="0" err="1"/>
              <a:t>zu</a:t>
            </a:r>
            <a:r>
              <a:rPr lang="en-US" dirty="0"/>
              <a:t> </a:t>
            </a:r>
            <a:r>
              <a:rPr lang="en-US" dirty="0" err="1"/>
              <a:t>stellen</a:t>
            </a:r>
            <a:r>
              <a:rPr lang="en-US" dirty="0"/>
              <a:t>. Der </a:t>
            </a:r>
            <a:r>
              <a:rPr lang="en-US" dirty="0" err="1"/>
              <a:t>Dienst</a:t>
            </a:r>
            <a:r>
              <a:rPr lang="en-US" dirty="0"/>
              <a:t> </a:t>
            </a:r>
            <a:r>
              <a:rPr lang="en-US" dirty="0" err="1"/>
              <a:t>funktioniert</a:t>
            </a:r>
            <a:r>
              <a:rPr lang="en-US" dirty="0"/>
              <a:t> </a:t>
            </a:r>
            <a:r>
              <a:rPr lang="en-US" dirty="0" err="1"/>
              <a:t>zugleich</a:t>
            </a:r>
            <a:r>
              <a:rPr lang="en-US" dirty="0"/>
              <a:t> </a:t>
            </a:r>
            <a:r>
              <a:rPr lang="en-US" dirty="0" err="1"/>
              <a:t>wie</a:t>
            </a:r>
            <a:r>
              <a:rPr lang="en-US" dirty="0"/>
              <a:t> </a:t>
            </a:r>
            <a:r>
              <a:rPr lang="en-US" dirty="0" err="1"/>
              <a:t>eine</a:t>
            </a:r>
            <a:r>
              <a:rPr lang="en-US" dirty="0"/>
              <a:t> Art </a:t>
            </a:r>
            <a:r>
              <a:rPr lang="en-US" dirty="0" err="1"/>
              <a:t>Onlinenetzwerk</a:t>
            </a:r>
            <a:r>
              <a:rPr lang="en-US" dirty="0"/>
              <a:t> </a:t>
            </a:r>
            <a:r>
              <a:rPr lang="en-US" dirty="0" err="1"/>
              <a:t>für</a:t>
            </a:r>
            <a:r>
              <a:rPr lang="en-US" dirty="0"/>
              <a:t> </a:t>
            </a:r>
            <a:r>
              <a:rPr lang="en-US" dirty="0" err="1"/>
              <a:t>Autofahrer</a:t>
            </a:r>
            <a:r>
              <a:rPr lang="en-US" dirty="0"/>
              <a:t>. </a:t>
            </a:r>
            <a:r>
              <a:rPr lang="en-US" dirty="0" err="1"/>
              <a:t>Sie</a:t>
            </a:r>
            <a:r>
              <a:rPr lang="en-US" dirty="0"/>
              <a:t> </a:t>
            </a:r>
            <a:r>
              <a:rPr lang="en-US" dirty="0" err="1"/>
              <a:t>informieren</a:t>
            </a:r>
            <a:r>
              <a:rPr lang="en-US" dirty="0"/>
              <a:t> </a:t>
            </a:r>
            <a:r>
              <a:rPr lang="en-US" dirty="0" err="1"/>
              <a:t>sich</a:t>
            </a:r>
            <a:r>
              <a:rPr lang="en-US" dirty="0"/>
              <a:t> </a:t>
            </a:r>
            <a:r>
              <a:rPr lang="en-US" dirty="0" err="1"/>
              <a:t>untereinander</a:t>
            </a:r>
            <a:r>
              <a:rPr lang="en-US" dirty="0"/>
              <a:t> </a:t>
            </a:r>
            <a:r>
              <a:rPr lang="en-US" dirty="0" err="1"/>
              <a:t>über</a:t>
            </a:r>
            <a:r>
              <a:rPr lang="en-US" dirty="0"/>
              <a:t> </a:t>
            </a:r>
            <a:r>
              <a:rPr lang="en-US" dirty="0" err="1"/>
              <a:t>Staus</a:t>
            </a:r>
            <a:r>
              <a:rPr lang="en-US" dirty="0"/>
              <a:t>, </a:t>
            </a:r>
            <a:r>
              <a:rPr lang="en-US" dirty="0" err="1"/>
              <a:t>Unfälle</a:t>
            </a:r>
            <a:r>
              <a:rPr lang="en-US" dirty="0"/>
              <a:t> </a:t>
            </a:r>
            <a:r>
              <a:rPr lang="en-US" dirty="0" err="1"/>
              <a:t>oder</a:t>
            </a:r>
            <a:r>
              <a:rPr lang="en-US" dirty="0"/>
              <a:t> </a:t>
            </a:r>
            <a:r>
              <a:rPr lang="en-US" dirty="0" err="1"/>
              <a:t>Radarfallen</a:t>
            </a:r>
            <a:r>
              <a:rPr lang="en-US" dirty="0"/>
              <a:t>.</a:t>
            </a:r>
          </a:p>
          <a:p>
            <a:r>
              <a:rPr lang="en-US" dirty="0"/>
              <a:t>Das </a:t>
            </a:r>
            <a:r>
              <a:rPr lang="en-US" dirty="0" err="1"/>
              <a:t>erst</a:t>
            </a:r>
            <a:r>
              <a:rPr lang="en-US" dirty="0"/>
              <a:t> </a:t>
            </a:r>
            <a:r>
              <a:rPr lang="en-US" dirty="0" err="1"/>
              <a:t>vor</a:t>
            </a:r>
            <a:r>
              <a:rPr lang="en-US" dirty="0"/>
              <a:t> </a:t>
            </a:r>
            <a:r>
              <a:rPr lang="en-US" dirty="0" err="1"/>
              <a:t>vier</a:t>
            </a:r>
            <a:r>
              <a:rPr lang="en-US" dirty="0"/>
              <a:t> </a:t>
            </a:r>
            <a:r>
              <a:rPr lang="en-US" dirty="0" err="1"/>
              <a:t>Jahren</a:t>
            </a:r>
            <a:r>
              <a:rPr lang="en-US" dirty="0"/>
              <a:t> in Israel </a:t>
            </a:r>
            <a:r>
              <a:rPr lang="en-US" dirty="0" err="1"/>
              <a:t>gegründete</a:t>
            </a:r>
            <a:r>
              <a:rPr lang="en-US" dirty="0"/>
              <a:t> </a:t>
            </a:r>
            <a:r>
              <a:rPr lang="en-US" dirty="0" err="1"/>
              <a:t>Unternehmen</a:t>
            </a:r>
            <a:r>
              <a:rPr lang="en-US" dirty="0"/>
              <a:t> hat 47 </a:t>
            </a:r>
            <a:r>
              <a:rPr lang="en-US" dirty="0" err="1"/>
              <a:t>Millionen</a:t>
            </a:r>
            <a:r>
              <a:rPr lang="en-US" dirty="0"/>
              <a:t> </a:t>
            </a:r>
            <a:r>
              <a:rPr lang="en-US" dirty="0" err="1"/>
              <a:t>Mitglieder</a:t>
            </a:r>
            <a:r>
              <a:rPr lang="en-US" dirty="0"/>
              <a:t> und 100 </a:t>
            </a:r>
            <a:r>
              <a:rPr lang="en-US" dirty="0" err="1"/>
              <a:t>Mitarbeiter</a:t>
            </a:r>
            <a:r>
              <a:rPr lang="en-US" dirty="0"/>
              <a:t>. </a:t>
            </a:r>
            <a:r>
              <a:rPr lang="en-US" dirty="0" err="1"/>
              <a:t>Inzwischen</a:t>
            </a:r>
            <a:r>
              <a:rPr lang="en-US" dirty="0"/>
              <a:t> hat die Firma </a:t>
            </a:r>
            <a:r>
              <a:rPr lang="en-US" dirty="0" err="1"/>
              <a:t>ihren</a:t>
            </a:r>
            <a:r>
              <a:rPr lang="en-US" dirty="0"/>
              <a:t> </a:t>
            </a:r>
            <a:r>
              <a:rPr lang="en-US" dirty="0" err="1"/>
              <a:t>offiziellen</a:t>
            </a:r>
            <a:r>
              <a:rPr lang="en-US" dirty="0"/>
              <a:t> </a:t>
            </a:r>
            <a:r>
              <a:rPr lang="en-US" dirty="0" err="1"/>
              <a:t>Sitz</a:t>
            </a:r>
            <a:r>
              <a:rPr lang="en-US" dirty="0"/>
              <a:t> </a:t>
            </a:r>
            <a:r>
              <a:rPr lang="en-US" dirty="0" err="1"/>
              <a:t>nach</a:t>
            </a:r>
            <a:r>
              <a:rPr lang="en-US" dirty="0"/>
              <a:t> </a:t>
            </a:r>
            <a:r>
              <a:rPr lang="en-US" dirty="0" err="1"/>
              <a:t>Kalifornien</a:t>
            </a:r>
            <a:r>
              <a:rPr lang="en-US" dirty="0"/>
              <a:t> </a:t>
            </a:r>
            <a:r>
              <a:rPr lang="en-US" dirty="0" err="1"/>
              <a:t>verlagert</a:t>
            </a:r>
            <a:r>
              <a:rPr lang="en-US" dirty="0"/>
              <a:t>. Die App </a:t>
            </a:r>
            <a:r>
              <a:rPr lang="en-US" dirty="0" err="1"/>
              <a:t>ist</a:t>
            </a:r>
            <a:r>
              <a:rPr lang="en-US" dirty="0"/>
              <a:t> </a:t>
            </a:r>
            <a:r>
              <a:rPr lang="en-US" dirty="0" err="1"/>
              <a:t>kostenlos</a:t>
            </a:r>
            <a:r>
              <a:rPr lang="en-US" dirty="0"/>
              <a:t>. Geld </a:t>
            </a:r>
            <a:r>
              <a:rPr lang="en-US" dirty="0" err="1"/>
              <a:t>kommt</a:t>
            </a:r>
            <a:r>
              <a:rPr lang="en-US" dirty="0"/>
              <a:t> </a:t>
            </a:r>
            <a:r>
              <a:rPr lang="en-US" dirty="0" err="1"/>
              <a:t>durch</a:t>
            </a:r>
            <a:r>
              <a:rPr lang="en-US" dirty="0"/>
              <a:t> </a:t>
            </a:r>
            <a:r>
              <a:rPr lang="en-US" dirty="0" err="1"/>
              <a:t>Werbung</a:t>
            </a:r>
            <a:r>
              <a:rPr lang="en-US" dirty="0"/>
              <a:t> und den </a:t>
            </a:r>
            <a:r>
              <a:rPr lang="en-US" dirty="0" err="1"/>
              <a:t>Verkauf</a:t>
            </a:r>
            <a:r>
              <a:rPr lang="en-US" dirty="0"/>
              <a:t> von </a:t>
            </a:r>
            <a:r>
              <a:rPr lang="en-US" dirty="0" err="1"/>
              <a:t>Kartendaten</a:t>
            </a:r>
            <a:r>
              <a:rPr lang="en-US" dirty="0"/>
              <a:t> rein.</a:t>
            </a:r>
          </a:p>
          <a:p>
            <a:r>
              <a:rPr lang="en-US" dirty="0"/>
              <a:t>Dem "Wall Street Journal" </a:t>
            </a:r>
            <a:r>
              <a:rPr lang="en-US" dirty="0" err="1"/>
              <a:t>zufolge</a:t>
            </a:r>
            <a:r>
              <a:rPr lang="en-US" dirty="0"/>
              <a:t> </a:t>
            </a:r>
            <a:r>
              <a:rPr lang="en-US" dirty="0" err="1"/>
              <a:t>könnte</a:t>
            </a:r>
            <a:r>
              <a:rPr lang="en-US" dirty="0"/>
              <a:t> "</a:t>
            </a:r>
            <a:r>
              <a:rPr lang="en-US" dirty="0" err="1"/>
              <a:t>Waze</a:t>
            </a:r>
            <a:r>
              <a:rPr lang="en-US" dirty="0"/>
              <a:t>" </a:t>
            </a:r>
            <a:r>
              <a:rPr lang="en-US" dirty="0" err="1"/>
              <a:t>unter</a:t>
            </a:r>
            <a:r>
              <a:rPr lang="en-US" dirty="0"/>
              <a:t> </a:t>
            </a:r>
            <a:r>
              <a:rPr lang="en-US" dirty="0" err="1"/>
              <a:t>dem</a:t>
            </a:r>
            <a:r>
              <a:rPr lang="en-US" dirty="0"/>
              <a:t> </a:t>
            </a:r>
            <a:r>
              <a:rPr lang="en-US" dirty="0" err="1"/>
              <a:t>Dach</a:t>
            </a:r>
            <a:r>
              <a:rPr lang="en-US" dirty="0"/>
              <a:t> von Google </a:t>
            </a:r>
            <a:r>
              <a:rPr lang="en-US" dirty="0" err="1"/>
              <a:t>weiter</a:t>
            </a:r>
            <a:r>
              <a:rPr lang="en-US" dirty="0"/>
              <a:t> </a:t>
            </a:r>
            <a:r>
              <a:rPr lang="en-US" dirty="0" err="1"/>
              <a:t>unabhängig</a:t>
            </a:r>
            <a:r>
              <a:rPr lang="en-US" dirty="0"/>
              <a:t> </a:t>
            </a:r>
            <a:r>
              <a:rPr lang="en-US" dirty="0" err="1"/>
              <a:t>agieren</a:t>
            </a:r>
            <a:r>
              <a:rPr lang="en-US" dirty="0"/>
              <a:t>, </a:t>
            </a:r>
            <a:r>
              <a:rPr lang="en-US" dirty="0" err="1"/>
              <a:t>während</a:t>
            </a:r>
            <a:r>
              <a:rPr lang="en-US" dirty="0"/>
              <a:t> </a:t>
            </a:r>
            <a:r>
              <a:rPr lang="en-US" dirty="0" err="1"/>
              <a:t>einige</a:t>
            </a:r>
            <a:r>
              <a:rPr lang="en-US" dirty="0"/>
              <a:t> </a:t>
            </a:r>
            <a:r>
              <a:rPr lang="en-US" dirty="0" err="1"/>
              <a:t>Informationen</a:t>
            </a:r>
            <a:r>
              <a:rPr lang="en-US" dirty="0"/>
              <a:t> </a:t>
            </a:r>
            <a:r>
              <a:rPr lang="en-US" dirty="0" err="1"/>
              <a:t>zugleich</a:t>
            </a:r>
            <a:r>
              <a:rPr lang="en-US" dirty="0"/>
              <a:t> in den </a:t>
            </a:r>
            <a:r>
              <a:rPr lang="en-US" dirty="0" err="1"/>
              <a:t>Kartendienst</a:t>
            </a:r>
            <a:r>
              <a:rPr lang="en-US" dirty="0"/>
              <a:t> des </a:t>
            </a:r>
            <a:r>
              <a:rPr lang="en-US" dirty="0" err="1"/>
              <a:t>Internetriesen</a:t>
            </a:r>
            <a:r>
              <a:rPr lang="en-US" dirty="0"/>
              <a:t> </a:t>
            </a:r>
            <a:r>
              <a:rPr lang="en-US" dirty="0" err="1"/>
              <a:t>integriert</a:t>
            </a:r>
            <a:r>
              <a:rPr lang="en-US" dirty="0"/>
              <a:t> </a:t>
            </a:r>
            <a:r>
              <a:rPr lang="en-US" dirty="0" err="1"/>
              <a:t>werden</a:t>
            </a:r>
            <a:r>
              <a:rPr lang="en-US" dirty="0"/>
              <a:t> </a:t>
            </a:r>
            <a:r>
              <a:rPr lang="en-US" dirty="0" err="1"/>
              <a:t>würden</a:t>
            </a:r>
            <a:r>
              <a:rPr lang="en-US" dirty="0"/>
              <a:t>.</a:t>
            </a:r>
            <a:endParaRPr lang="en-GB" dirty="0" smtClean="0">
              <a:latin typeface="Verdana" charset="0"/>
              <a:ea typeface="ヒラギノ角ゴ Pro W3" charset="0"/>
              <a:cs typeface="ヒラギノ角ゴ Pro W3" charset="0"/>
            </a:endParaRPr>
          </a:p>
          <a:p>
            <a:pPr eaLnBrk="1" hangingPunct="1"/>
            <a:endParaRPr lang="en-GB" dirty="0">
              <a:latin typeface="Verdana" charset="0"/>
              <a:ea typeface="ヒラギノ角ゴ Pro W3" charset="0"/>
              <a:cs typeface="ヒラギノ角ゴ Pro W3"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5C423A8-46DD-2349-875F-288B62607E60}" type="slidenum">
              <a:rPr lang="en-US" smtClean="0"/>
              <a:pPr>
                <a:defRPr/>
              </a:pPr>
              <a:t>3</a:t>
            </a:fld>
            <a:endParaRPr lang="en-US"/>
          </a:p>
        </p:txBody>
      </p:sp>
    </p:spTree>
    <p:extLst>
      <p:ext uri="{BB962C8B-B14F-4D97-AF65-F5344CB8AC3E}">
        <p14:creationId xmlns:p14="http://schemas.microsoft.com/office/powerpoint/2010/main" val="1475584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2007</a:t>
            </a:r>
            <a:r>
              <a:rPr lang="en-US" baseline="0" dirty="0" smtClean="0"/>
              <a:t> to 2013   FP7  50 Billion in research and development  last 7 years</a:t>
            </a:r>
          </a:p>
          <a:p>
            <a:endParaRPr lang="en-US" baseline="0" dirty="0" smtClean="0"/>
          </a:p>
          <a:p>
            <a:r>
              <a:rPr lang="en-US" dirty="0" smtClean="0"/>
              <a:t>Apple R&amp;D</a:t>
            </a:r>
            <a:r>
              <a:rPr lang="en-US" baseline="0" dirty="0" smtClean="0"/>
              <a:t>  bud  4,5 Billion $</a:t>
            </a:r>
          </a:p>
          <a:p>
            <a:endParaRPr lang="en-US" baseline="0" dirty="0" smtClean="0"/>
          </a:p>
          <a:p>
            <a:r>
              <a:rPr lang="en-US" sz="1200" kern="1200" dirty="0" smtClean="0">
                <a:solidFill>
                  <a:schemeClr val="tx1"/>
                </a:solidFill>
                <a:latin typeface="Calibri" charset="0"/>
                <a:ea typeface="ヒラギノ角ゴ Pro W3" pitchFamily="-112" charset="-128"/>
                <a:cs typeface="ヒラギノ角ゴ Pro W3" pitchFamily="-112" charset="-128"/>
              </a:rPr>
              <a:t>The FP7 portfolio consists of over 90 R&amp;D projects, all creating economic value and developing a GNSS capacity in Europe amongst 425 beneficiaries. In particular, SMEs have been increasing their involvement in each of three FP7 calls, accounting for 40% of all participants in GNSS FP7 projects.   16 patents?</a:t>
            </a:r>
            <a:endParaRPr lang="en-US" dirty="0"/>
          </a:p>
        </p:txBody>
      </p:sp>
      <p:sp>
        <p:nvSpPr>
          <p:cNvPr id="4" name="Slide Number Placeholder 3"/>
          <p:cNvSpPr>
            <a:spLocks noGrp="1"/>
          </p:cNvSpPr>
          <p:nvPr>
            <p:ph type="sldNum" sz="quarter" idx="10"/>
          </p:nvPr>
        </p:nvSpPr>
        <p:spPr/>
        <p:txBody>
          <a:bodyPr/>
          <a:lstStyle/>
          <a:p>
            <a:pPr>
              <a:defRPr/>
            </a:pPr>
            <a:fld id="{D5C423A8-46DD-2349-875F-288B62607E60}" type="slidenum">
              <a:rPr lang="en-US" smtClean="0"/>
              <a:pPr>
                <a:defRPr/>
              </a:pPr>
              <a:t>4</a:t>
            </a:fld>
            <a:endParaRPr lang="en-US"/>
          </a:p>
        </p:txBody>
      </p:sp>
    </p:spTree>
    <p:extLst>
      <p:ext uri="{BB962C8B-B14F-4D97-AF65-F5344CB8AC3E}">
        <p14:creationId xmlns:p14="http://schemas.microsoft.com/office/powerpoint/2010/main" val="1475584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fld id="{E3D0D75E-F7A0-E74E-B699-A3FFD0A11429}" type="slidenum">
              <a:rPr lang="en-GB" sz="1200"/>
              <a:pPr eaLnBrk="1" hangingPunct="1"/>
              <a:t>5</a:t>
            </a:fld>
            <a:endParaRPr lang="en-GB" sz="1200"/>
          </a:p>
        </p:txBody>
      </p:sp>
      <p:sp>
        <p:nvSpPr>
          <p:cNvPr id="227330" name="Rectangle 1026"/>
          <p:cNvSpPr>
            <a:spLocks noGrp="1" noRot="1" noChangeAspect="1" noChangeArrowheads="1" noTextEdit="1"/>
          </p:cNvSpPr>
          <p:nvPr>
            <p:ph type="sldImg"/>
          </p:nvPr>
        </p:nvSpPr>
        <p:spPr>
          <a:ln/>
        </p:spPr>
      </p:sp>
      <p:sp>
        <p:nvSpPr>
          <p:cNvPr id="22733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baseline="0" dirty="0" smtClean="0">
                <a:ea typeface="ヒラギノ角ゴ Pro W3" charset="0"/>
                <a:cs typeface="ヒラギノ角ゴ Pro W3" charset="0"/>
              </a:rPr>
              <a:t>Students homes</a:t>
            </a:r>
          </a:p>
          <a:p>
            <a:pPr marL="171450" indent="-171450">
              <a:buFontTx/>
              <a:buChar char="-"/>
            </a:pPr>
            <a:endParaRPr lang="en-US" baseline="0" dirty="0" smtClean="0">
              <a:ea typeface="ヒラギノ角ゴ Pro W3" charset="0"/>
              <a:cs typeface="ヒラギノ角ゴ Pro W3" charset="0"/>
            </a:endParaRPr>
          </a:p>
          <a:p>
            <a:pPr marL="171450" indent="-171450">
              <a:buFontTx/>
              <a:buChar char="-"/>
            </a:pPr>
            <a:endParaRPr lang="en-US" baseline="0" dirty="0" smtClean="0">
              <a:ea typeface="ヒラギノ角ゴ Pro W3" charset="0"/>
              <a:cs typeface="ヒラギノ角ゴ Pro W3" charset="0"/>
            </a:endParaRPr>
          </a:p>
          <a:p>
            <a:pPr marL="171450" indent="-171450">
              <a:buFontTx/>
              <a:buChar char="-"/>
            </a:pPr>
            <a:r>
              <a:rPr lang="en-US" baseline="0" dirty="0" smtClean="0">
                <a:ea typeface="ヒラギノ角ゴ Pro W3" charset="0"/>
                <a:cs typeface="ヒラギノ角ゴ Pro W3" charset="0"/>
              </a:rPr>
              <a:t>Fridge</a:t>
            </a:r>
          </a:p>
          <a:p>
            <a:pPr marL="171450" indent="-171450">
              <a:buFontTx/>
              <a:buChar char="-"/>
            </a:pPr>
            <a:r>
              <a:rPr lang="en-US" baseline="0" dirty="0" err="1" smtClean="0">
                <a:ea typeface="ヒラギノ角ゴ Pro W3" charset="0"/>
                <a:cs typeface="ヒラギノ角ゴ Pro W3" charset="0"/>
              </a:rPr>
              <a:t>Omlet</a:t>
            </a:r>
            <a:r>
              <a:rPr lang="en-US" baseline="0" dirty="0" smtClean="0">
                <a:ea typeface="ヒラギノ角ゴ Pro W3" charset="0"/>
                <a:cs typeface="ヒラギノ角ゴ Pro W3" charset="0"/>
              </a:rPr>
              <a:t> without eggs, </a:t>
            </a:r>
          </a:p>
          <a:p>
            <a:pPr marL="171450" indent="-171450">
              <a:buFontTx/>
              <a:buChar char="-"/>
            </a:pPr>
            <a:r>
              <a:rPr lang="en-US" baseline="0" dirty="0" err="1" smtClean="0">
                <a:ea typeface="ヒラギノ角ゴ Pro W3" charset="0"/>
                <a:cs typeface="ヒラギノ角ゴ Pro W3" charset="0"/>
              </a:rPr>
              <a:t>Confrlaces</a:t>
            </a:r>
            <a:r>
              <a:rPr lang="en-US" baseline="0" dirty="0" smtClean="0">
                <a:ea typeface="ヒラギノ角ゴ Pro W3" charset="0"/>
                <a:cs typeface="ヒラギノ角ゴ Pro W3" charset="0"/>
              </a:rPr>
              <a:t> without milk and </a:t>
            </a:r>
            <a:r>
              <a:rPr lang="en-US" baseline="0" dirty="0" err="1" smtClean="0">
                <a:ea typeface="ヒラギノ角ゴ Pro W3" charset="0"/>
                <a:cs typeface="ヒラギノ角ゴ Pro W3" charset="0"/>
              </a:rPr>
              <a:t>spagellti</a:t>
            </a:r>
            <a:r>
              <a:rPr lang="en-US" baseline="0" dirty="0" smtClean="0">
                <a:ea typeface="ヒラギノ角ゴ Pro W3" charset="0"/>
                <a:cs typeface="ヒラギノ角ゴ Pro W3" charset="0"/>
              </a:rPr>
              <a:t> without paste….</a:t>
            </a:r>
          </a:p>
          <a:p>
            <a:pPr marL="171450" indent="-171450">
              <a:buFontTx/>
              <a:buChar char="-"/>
            </a:pPr>
            <a:endParaRPr lang="en-US" baseline="0" dirty="0" smtClean="0">
              <a:ea typeface="ヒラギノ角ゴ Pro W3" charset="0"/>
              <a:cs typeface="ヒラギノ角ゴ Pro W3" charset="0"/>
            </a:endParaRPr>
          </a:p>
          <a:p>
            <a:pPr marL="171450" indent="-171450">
              <a:buFontTx/>
              <a:buChar char="-"/>
            </a:pPr>
            <a:r>
              <a:rPr lang="en-US" baseline="0" dirty="0" smtClean="0">
                <a:ea typeface="ヒラギノ角ゴ Pro W3" charset="0"/>
                <a:cs typeface="ヒラギノ角ゴ Pro W3" charset="0"/>
              </a:rPr>
              <a:t>Some delicious meals and </a:t>
            </a:r>
            <a:r>
              <a:rPr lang="en-US" baseline="0" smtClean="0">
                <a:ea typeface="ヒラギノ角ゴ Pro W3" charset="0"/>
                <a:cs typeface="ヒラギノ角ゴ Pro W3" charset="0"/>
              </a:rPr>
              <a:t>some really </a:t>
            </a:r>
            <a:r>
              <a:rPr lang="en-US" baseline="0" dirty="0" smtClean="0">
                <a:ea typeface="ヒラギノ角ゴ Pro W3" charset="0"/>
                <a:cs typeface="ヒラギノ角ゴ Pro W3" charset="0"/>
              </a:rPr>
              <a:t>special ones.</a:t>
            </a:r>
          </a:p>
          <a:p>
            <a:pPr marL="0" indent="0">
              <a:buFontTx/>
              <a:buNone/>
            </a:pPr>
            <a:endParaRPr lang="en-US" dirty="0">
              <a:ea typeface="ヒラギノ角ゴ Pro W3" charset="0"/>
              <a:cs typeface="ヒラギノ角ゴ Pro W3"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5C423A8-46DD-2349-875F-288B62607E60}" type="slidenum">
              <a:rPr lang="en-US" smtClean="0"/>
              <a:pPr>
                <a:defRPr/>
              </a:pPr>
              <a:t>6</a:t>
            </a:fld>
            <a:endParaRPr lang="en-US"/>
          </a:p>
        </p:txBody>
      </p:sp>
    </p:spTree>
    <p:extLst>
      <p:ext uri="{BB962C8B-B14F-4D97-AF65-F5344CB8AC3E}">
        <p14:creationId xmlns:p14="http://schemas.microsoft.com/office/powerpoint/2010/main" val="1610804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5C423A8-46DD-2349-875F-288B62607E60}" type="slidenum">
              <a:rPr lang="en-US" smtClean="0"/>
              <a:pPr>
                <a:defRPr/>
              </a:pPr>
              <a:t>7</a:t>
            </a:fld>
            <a:endParaRPr lang="en-US"/>
          </a:p>
        </p:txBody>
      </p:sp>
    </p:spTree>
    <p:extLst>
      <p:ext uri="{BB962C8B-B14F-4D97-AF65-F5344CB8AC3E}">
        <p14:creationId xmlns:p14="http://schemas.microsoft.com/office/powerpoint/2010/main" val="1610804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fld id="{7A7470FC-50C8-1348-9964-783A9621E490}" type="slidenum">
              <a:rPr lang="en-GB" sz="1200"/>
              <a:pPr eaLnBrk="1" hangingPunct="1"/>
              <a:t>8</a:t>
            </a:fld>
            <a:endParaRPr lang="en-GB" sz="1200"/>
          </a:p>
        </p:txBody>
      </p:sp>
      <p:sp>
        <p:nvSpPr>
          <p:cNvPr id="71682" name="Rectangle 1026"/>
          <p:cNvSpPr>
            <a:spLocks noGrp="1" noRot="1" noChangeAspect="1" noChangeArrowheads="1" noTextEdit="1"/>
          </p:cNvSpPr>
          <p:nvPr>
            <p:ph type="sldImg"/>
          </p:nvPr>
        </p:nvSpPr>
        <p:spPr>
          <a:ln/>
        </p:spPr>
      </p:sp>
      <p:sp>
        <p:nvSpPr>
          <p:cNvPr id="7168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ヒラギノ角ゴ Pro W3" charset="0"/>
                <a:cs typeface="ヒラギノ角ゴ Pro W3" charset="0"/>
              </a:rPr>
              <a:t>FITS’, the flexible image transport system format, stemming from radio astronomy. FITS is now used to store data from many space missions. </a:t>
            </a:r>
          </a:p>
          <a:p>
            <a:endParaRPr lang="en-US">
              <a:ea typeface="ヒラギノ角ゴ Pro W3" charset="0"/>
              <a:cs typeface="ヒラギノ角ゴ Pro W3" charset="0"/>
            </a:endParaRPr>
          </a:p>
          <a:p>
            <a:r>
              <a:rPr lang="en-US">
                <a:ea typeface="ヒラギノ角ゴ Pro W3" charset="0"/>
                <a:cs typeface="ヒラギノ角ゴ Pro W3" charset="0"/>
              </a:rPr>
              <a:t> </a:t>
            </a:r>
            <a:r>
              <a:rPr lang="en-US" b="1">
                <a:ea typeface="ヒラギノ角ゴ Pro W3" charset="0"/>
                <a:cs typeface="ヒラギノ角ゴ Pro W3" charset="0"/>
              </a:rPr>
              <a:t>Star images helping to save Vatican books</a:t>
            </a:r>
            <a:endParaRPr lang="en-US">
              <a:ea typeface="ヒラギノ角ゴ Pro W3" charset="0"/>
              <a:cs typeface="ヒラギノ角ゴ Pro W3" charset="0"/>
            </a:endParaRPr>
          </a:p>
          <a:p>
            <a:r>
              <a:rPr lang="en-US">
                <a:ea typeface="ヒラギノ角ゴ Pro W3" charset="0"/>
                <a:cs typeface="ヒラギノ角ゴ Pro W3" charset="0"/>
              </a:rPr>
              <a:t> </a:t>
            </a:r>
          </a:p>
          <a:p>
            <a:r>
              <a:rPr lang="en-US">
                <a:ea typeface="ヒラギノ角ゴ Pro W3" charset="0"/>
                <a:cs typeface="ヒラギノ角ゴ Pro W3" charset="0"/>
              </a:rPr>
              <a:t>19 December 2011</a:t>
            </a:r>
          </a:p>
          <a:p>
            <a:r>
              <a:rPr lang="en-US">
                <a:ea typeface="ヒラギノ角ゴ Pro W3" charset="0"/>
                <a:cs typeface="ヒラギノ角ゴ Pro W3" charset="0"/>
              </a:rPr>
              <a:t>Antique books in the Vatican Library are being digitised to preserve them for future generations using a technique developed through ESA to store satellite images of the sky.</a:t>
            </a:r>
          </a:p>
          <a:p>
            <a:r>
              <a:rPr lang="en-US">
                <a:ea typeface="ヒラギノ角ゴ Pro W3" charset="0"/>
                <a:cs typeface="ヒラギノ角ゴ Pro W3" charset="0"/>
              </a:rPr>
              <a:t> </a:t>
            </a:r>
          </a:p>
          <a:p>
            <a:r>
              <a:rPr lang="en-US">
                <a:ea typeface="ヒラギノ角ゴ Pro W3" charset="0"/>
                <a:cs typeface="ヒラギノ角ゴ Pro W3" charset="0"/>
              </a:rPr>
              <a:t>The Library needed a way of scanning the delicate old manuscripts and storing the files so that they could still be read in hundreds of years. The answer was the special file format used by ESA for most of its scientific satellites.  </a:t>
            </a:r>
          </a:p>
          <a:p>
            <a:r>
              <a:rPr lang="en-US">
                <a:ea typeface="ヒラギノ角ゴ Pro W3" charset="0"/>
                <a:cs typeface="ヒラギノ角ゴ Pro W3" charset="0"/>
              </a:rPr>
              <a:t> </a:t>
            </a:r>
          </a:p>
          <a:p>
            <a:r>
              <a:rPr lang="en-US">
                <a:ea typeface="ヒラギノ角ゴ Pro W3" charset="0"/>
                <a:cs typeface="ヒラギノ角ゴ Pro W3" charset="0"/>
              </a:rPr>
              <a:t>Andromeda Galaxy in infrared and X-rays </a:t>
            </a:r>
          </a:p>
          <a:p>
            <a:r>
              <a:rPr lang="en-US">
                <a:ea typeface="ヒラギノ角ゴ Pro W3" charset="0"/>
                <a:cs typeface="ヒラギノ角ゴ Pro W3" charset="0"/>
              </a:rPr>
              <a:t> In the 1970s ESA and NASA scientists developed ‘FITS’, the flexible image transport system format, stemming from radio astronomy. FITS is now used to store data from many space missions. </a:t>
            </a:r>
          </a:p>
          <a:p>
            <a:endParaRPr lang="en-US">
              <a:ea typeface="ヒラギノ角ゴ Pro W3" charset="0"/>
              <a:cs typeface="ヒラギノ角ゴ Pro W3" charset="0"/>
            </a:endParaRPr>
          </a:p>
          <a:p>
            <a:r>
              <a:rPr lang="en-US">
                <a:ea typeface="ヒラギノ角ゴ Pro W3" charset="0"/>
                <a:cs typeface="ヒラギノ角ゴ Pro W3" charset="0"/>
              </a:rPr>
              <a:t>“Any kind of data you can use for astronomy can fit inside this format,” says Pedro Osuna, Head of ESA’s scientific archives. </a:t>
            </a:r>
          </a:p>
          <a:p>
            <a:endParaRPr lang="en-US">
              <a:ea typeface="ヒラギノ角ゴ Pro W3" charset="0"/>
              <a:cs typeface="ヒラギノ角ゴ Pro W3" charset="0"/>
            </a:endParaRPr>
          </a:p>
          <a:p>
            <a:r>
              <a:rPr lang="en-US">
                <a:ea typeface="ヒラギノ角ゴ Pro W3" charset="0"/>
                <a:cs typeface="ヒラギノ角ゴ Pro W3" charset="0"/>
              </a:rPr>
              <a:t>That made it ESA’s top choice for storing the mountains of information from almost all of the agency’s astronomy missions. The pioneering Herschel, Integral, XMM-Newton and SOHO space observatories all use it. </a:t>
            </a:r>
          </a:p>
          <a:p>
            <a:endParaRPr lang="en-US">
              <a:ea typeface="ヒラギノ角ゴ Pro W3" charset="0"/>
              <a:cs typeface="ヒラギノ角ゴ Pro W3" charset="0"/>
            </a:endParaRPr>
          </a:p>
          <a:p>
            <a:r>
              <a:rPr lang="en-US">
                <a:ea typeface="ヒラギノ角ゴ Pro W3" charset="0"/>
                <a:cs typeface="ヒラギノ角ゴ Pro W3" charset="0"/>
              </a:rPr>
              <a:t>In this digital era, finding a storage format for the ages is a big challenge facing researchers, archivists and librarians the world over. FITS is the answer. </a:t>
            </a:r>
          </a:p>
          <a:p>
            <a:endParaRPr lang="en-US">
              <a:ea typeface="ヒラギノ角ゴ Pro W3" charset="0"/>
              <a:cs typeface="ヒラギノ角ゴ Pro W3" charset="0"/>
            </a:endParaRPr>
          </a:p>
          <a:p>
            <a:r>
              <a:rPr lang="en-US">
                <a:ea typeface="ヒラギノ角ゴ Pro W3" charset="0"/>
                <a:cs typeface="ヒラギノ角ゴ Pro W3" charset="0"/>
              </a:rPr>
              <a:t>“If you have a tool that can read FITS today, you can read FITS files from 20 years ago,” Mr Osuna says. “It’s always backwards compatible.” </a:t>
            </a:r>
          </a:p>
          <a:p>
            <a:r>
              <a:rPr lang="en-US">
                <a:ea typeface="ヒラギノ角ゴ Pro W3" charset="0"/>
                <a:cs typeface="ヒラギノ角ゴ Pro W3" charset="0"/>
              </a:rPr>
              <a:t> </a:t>
            </a:r>
          </a:p>
          <a:p>
            <a:r>
              <a:rPr lang="en-US">
                <a:ea typeface="ヒラギノ角ゴ Pro W3" charset="0"/>
                <a:cs typeface="ヒラギノ角ゴ Pro W3" charset="0"/>
              </a:rPr>
              <a:t> </a:t>
            </a:r>
          </a:p>
          <a:p>
            <a:r>
              <a:rPr lang="en-US">
                <a:ea typeface="ヒラギノ角ゴ Pro W3" charset="0"/>
                <a:cs typeface="ヒラギノ角ゴ Pro W3" charset="0"/>
              </a:rPr>
              <a:t>Vatican book</a:t>
            </a:r>
            <a:r>
              <a:rPr lang="en-US" b="1">
                <a:ea typeface="ヒラギノ角ゴ Pro W3" charset="0"/>
                <a:cs typeface="ヒラギノ角ゴ Pro W3" charset="0"/>
              </a:rPr>
              <a:t>Bringing ancient books to future generations</a:t>
            </a:r>
            <a:endParaRPr lang="en-US">
              <a:ea typeface="ヒラギノ角ゴ Pro W3" charset="0"/>
              <a:cs typeface="ヒラギノ角ゴ Pro W3" charset="0"/>
            </a:endParaRPr>
          </a:p>
          <a:p>
            <a:r>
              <a:rPr lang="en-US">
                <a:ea typeface="ヒラギノ角ゴ Pro W3" charset="0"/>
                <a:cs typeface="ヒラギノ角ゴ Pro W3" charset="0"/>
              </a:rPr>
              <a:t> </a:t>
            </a:r>
          </a:p>
          <a:p>
            <a:r>
              <a:rPr lang="en-US">
                <a:ea typeface="ヒラギノ角ゴ Pro W3" charset="0"/>
                <a:cs typeface="ヒラギノ角ゴ Pro W3" charset="0"/>
              </a:rPr>
              <a:t>Today, the format developed to save images of the stars is being tailored for a very different purpose: preserving one of the world’s largest collections of ancient books. </a:t>
            </a:r>
          </a:p>
          <a:p>
            <a:endParaRPr lang="en-US">
              <a:ea typeface="ヒラギノ角ゴ Pro W3" charset="0"/>
              <a:cs typeface="ヒラギノ角ゴ Pro W3" charset="0"/>
            </a:endParaRPr>
          </a:p>
          <a:p>
            <a:r>
              <a:rPr lang="en-US">
                <a:ea typeface="ヒラギノ角ゴ Pro W3" charset="0"/>
                <a:cs typeface="ヒラギノ角ゴ Pro W3" charset="0"/>
              </a:rPr>
              <a:t>“Most space missions, like the Hubble Space Telescope, use FITS to store and study scientific data,” says Giuseppe Di Persio of Italy’s National Institute for Astrophysics. </a:t>
            </a:r>
          </a:p>
          <a:p>
            <a:endParaRPr lang="en-US">
              <a:ea typeface="ヒラギノ角ゴ Pro W3" charset="0"/>
              <a:cs typeface="ヒラギノ角ゴ Pro W3" charset="0"/>
            </a:endParaRPr>
          </a:p>
          <a:p>
            <a:r>
              <a:rPr lang="en-US">
                <a:ea typeface="ヒラギノ角ゴ Pro W3" charset="0"/>
                <a:cs typeface="ヒラギノ角ゴ Pro W3" charset="0"/>
              </a:rPr>
              <a:t>Dr Di Persio is now working with the Vatican Library in Rome on a pilot project to scan part of its massive collection, saving it as FITS files to make sure they are available to future generations. </a:t>
            </a:r>
          </a:p>
          <a:p>
            <a:r>
              <a:rPr lang="en-US">
                <a:ea typeface="ヒラギノ角ゴ Pro W3" charset="0"/>
                <a:cs typeface="ヒラギノ角ゴ Pro W3" charset="0"/>
              </a:rPr>
              <a:t> </a:t>
            </a:r>
          </a:p>
          <a:p>
            <a:r>
              <a:rPr lang="en-US">
                <a:ea typeface="ヒラギノ角ゴ Pro W3" charset="0"/>
                <a:cs typeface="ヒラギノ角ゴ Pro W3" charset="0"/>
              </a:rPr>
              <a:t> </a:t>
            </a:r>
          </a:p>
          <a:p>
            <a:r>
              <a:rPr lang="en-US">
                <a:ea typeface="ヒラギノ角ゴ Pro W3" charset="0"/>
                <a:cs typeface="ヒラギノ角ゴ Pro W3" charset="0"/>
              </a:rPr>
              <a:t>Founded in 1475 and one of the world’s oldest libraries, the Vatican Library houses tens of thousands of manuscripts and codices from before the invention of the printing press – some are 1800 years old. </a:t>
            </a:r>
          </a:p>
          <a:p>
            <a:r>
              <a:rPr lang="en-US">
                <a:ea typeface="ヒラギノ角ゴ Pro W3" charset="0"/>
                <a:cs typeface="ヒラギノ角ゴ Pro W3" charset="0"/>
              </a:rPr>
              <a:t> </a:t>
            </a:r>
          </a:p>
          <a:p>
            <a:r>
              <a:rPr lang="en-US">
                <a:ea typeface="ヒラギノ角ゴ Pro W3" charset="0"/>
                <a:cs typeface="ヒラギノ角ゴ Pro W3" charset="0"/>
              </a:rPr>
              <a:t> </a:t>
            </a:r>
          </a:p>
          <a:p>
            <a:r>
              <a:rPr lang="en-US">
                <a:ea typeface="ヒラギノ角ゴ Pro W3" charset="0"/>
                <a:cs typeface="ヒラギノ角ゴ Pro W3" charset="0"/>
              </a:rPr>
              <a:t>Scanning old booksIn addition to making the contents more accessible, digitising will help to preserve the originals. </a:t>
            </a:r>
          </a:p>
          <a:p>
            <a:endParaRPr lang="en-US">
              <a:ea typeface="ヒラギノ角ゴ Pro W3" charset="0"/>
              <a:cs typeface="ヒラギノ角ゴ Pro W3" charset="0"/>
            </a:endParaRPr>
          </a:p>
          <a:p>
            <a:r>
              <a:rPr lang="en-US">
                <a:ea typeface="ヒラギノ角ゴ Pro W3" charset="0"/>
                <a:cs typeface="ヒラギノ角ゴ Pro W3" charset="0"/>
              </a:rPr>
              <a:t>“It’s very dangerous for the manuscripts every time someone touches them,” says Luciano Ammenti, Director of the Vatican’s Information Technology Center, spearheading the project. </a:t>
            </a:r>
          </a:p>
          <a:p>
            <a:endParaRPr lang="en-US">
              <a:ea typeface="ヒラギノ角ゴ Pro W3" charset="0"/>
              <a:cs typeface="ヒラギノ角ゴ Pro W3" charset="0"/>
            </a:endParaRPr>
          </a:p>
          <a:p>
            <a:r>
              <a:rPr lang="en-US">
                <a:ea typeface="ヒラギノ角ゴ Pro W3" charset="0"/>
                <a:cs typeface="ヒラギノ角ゴ Pro W3" charset="0"/>
              </a:rPr>
              <a:t>He chose FITS because of its longevity and also because it is open source – not linked to any one company. </a:t>
            </a:r>
          </a:p>
          <a:p>
            <a:endParaRPr lang="en-US">
              <a:ea typeface="ヒラギノ角ゴ Pro W3" charset="0"/>
              <a:cs typeface="ヒラギノ角ゴ Pro W3" charset="0"/>
            </a:endParaRPr>
          </a:p>
          <a:p>
            <a:r>
              <a:rPr lang="en-US">
                <a:ea typeface="ヒラギノ角ゴ Pro W3" charset="0"/>
                <a:cs typeface="ヒラギノ角ゴ Pro W3" charset="0"/>
              </a:rPr>
              <a:t>The format also lends itself to the fragile, ancient tomes in the Vatican’s collection. Pressed against a plate of glass, the old pages can be distorted, but scanner software developed for the project automatically calculates the different angles, resulting in an accurate, flat image. </a:t>
            </a:r>
          </a:p>
          <a:p>
            <a:r>
              <a:rPr lang="en-US">
                <a:ea typeface="ヒラギノ角ゴ Pro W3" charset="0"/>
                <a:cs typeface="ヒラギノ角ゴ Pro W3" charset="0"/>
              </a:rPr>
              <a:t> </a:t>
            </a:r>
          </a:p>
          <a:p>
            <a:r>
              <a:rPr lang="en-US">
                <a:ea typeface="ヒラギノ角ゴ Pro W3" charset="0"/>
                <a:cs typeface="ヒラギノ角ゴ Pro W3" charset="0"/>
              </a:rPr>
              <a:t> </a:t>
            </a:r>
          </a:p>
          <a:p>
            <a:r>
              <a:rPr lang="en-US">
                <a:ea typeface="ヒラギノ角ゴ Pro W3" charset="0"/>
                <a:cs typeface="ヒラギノ角ゴ Pro W3" charset="0"/>
              </a:rPr>
              <a:t>Sun seen by SOHO</a:t>
            </a:r>
          </a:p>
          <a:p>
            <a:r>
              <a:rPr lang="en-US">
                <a:ea typeface="ヒラギノ角ゴ Pro W3" charset="0"/>
                <a:cs typeface="ヒラギノ角ゴ Pro W3" charset="0"/>
              </a:rPr>
              <a:t>Images stored in FITSThe secret of the format is that the instructions needed to read and process the data are in a text header tacked on top of the data. In a century, when computers will presumably be very different, that means all the information needed to decode them is in the same files. </a:t>
            </a:r>
          </a:p>
          <a:p>
            <a:endParaRPr lang="en-US">
              <a:ea typeface="ヒラギノ角ゴ Pro W3" charset="0"/>
              <a:cs typeface="ヒラギノ角ゴ Pro W3" charset="0"/>
            </a:endParaRPr>
          </a:p>
          <a:p>
            <a:r>
              <a:rPr lang="en-US">
                <a:ea typeface="ヒラギノ角ゴ Pro W3" charset="0"/>
                <a:cs typeface="ヒラギノ角ゴ Pro W3" charset="0"/>
              </a:rPr>
              <a:t>FITS can always be read without the need for conversion to another format, which could lose information or be incompatible with future systems. </a:t>
            </a:r>
          </a:p>
          <a:p>
            <a:endParaRPr lang="en-US">
              <a:ea typeface="ヒラギノ角ゴ Pro W3" charset="0"/>
              <a:cs typeface="ヒラギノ角ゴ Pro W3" charset="0"/>
            </a:endParaRPr>
          </a:p>
          <a:p>
            <a:r>
              <a:rPr lang="en-US">
                <a:ea typeface="ヒラギノ角ゴ Pro W3" charset="0"/>
                <a:cs typeface="ヒラギノ角ゴ Pro W3" charset="0"/>
              </a:rPr>
              <a:t>As Dr Di Persio says: “Once FITS, always FITS.”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5C423A8-46DD-2349-875F-288B62607E60}" type="slidenum">
              <a:rPr lang="en-US" smtClean="0"/>
              <a:pPr>
                <a:defRPr/>
              </a:pPr>
              <a:t>9</a:t>
            </a:fld>
            <a:endParaRPr lang="en-US"/>
          </a:p>
        </p:txBody>
      </p:sp>
    </p:spTree>
    <p:extLst>
      <p:ext uri="{BB962C8B-B14F-4D97-AF65-F5344CB8AC3E}">
        <p14:creationId xmlns:p14="http://schemas.microsoft.com/office/powerpoint/2010/main" val="93377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21" descr="signature"/>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4765" y="6327779"/>
            <a:ext cx="9901237"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90" name="Rectangle 10"/>
          <p:cNvSpPr>
            <a:spLocks noGrp="1" noChangeArrowheads="1"/>
          </p:cNvSpPr>
          <p:nvPr>
            <p:ph type="subTitle" idx="1"/>
          </p:nvPr>
        </p:nvSpPr>
        <p:spPr>
          <a:xfrm>
            <a:off x="1123951" y="4035425"/>
            <a:ext cx="5689600" cy="2266950"/>
          </a:xfrm>
        </p:spPr>
        <p:txBody>
          <a:bodyPr lIns="90000" tIns="36000" rIns="90000" bIns="36000"/>
          <a:lstStyle>
            <a:lvl1pPr>
              <a:lnSpc>
                <a:spcPct val="100000"/>
              </a:lnSpc>
              <a:spcBef>
                <a:spcPct val="25000"/>
              </a:spcBef>
              <a:buFontTx/>
              <a:buNone/>
              <a:defRPr sz="1800">
                <a:solidFill>
                  <a:schemeClr val="bg1"/>
                </a:solidFill>
              </a:defRPr>
            </a:lvl1pPr>
          </a:lstStyle>
          <a:p>
            <a:r>
              <a:rPr lang="it-IT" dirty="0"/>
              <a:t>Click to edit Master subtitle style</a:t>
            </a:r>
          </a:p>
          <a:p>
            <a:r>
              <a:rPr lang="it-IT" dirty="0"/>
              <a:t>And date</a:t>
            </a:r>
          </a:p>
        </p:txBody>
      </p:sp>
      <p:sp>
        <p:nvSpPr>
          <p:cNvPr id="327691" name="Rectangle 11"/>
          <p:cNvSpPr>
            <a:spLocks noGrp="1" noChangeArrowheads="1"/>
          </p:cNvSpPr>
          <p:nvPr>
            <p:ph type="ctrTitle"/>
          </p:nvPr>
        </p:nvSpPr>
        <p:spPr>
          <a:xfrm>
            <a:off x="1123953" y="2749556"/>
            <a:ext cx="7248525" cy="1279525"/>
          </a:xfrm>
        </p:spPr>
        <p:txBody>
          <a:bodyPr tIns="0" bIns="0" anchor="t"/>
          <a:lstStyle>
            <a:lvl1pPr>
              <a:lnSpc>
                <a:spcPct val="110000"/>
              </a:lnSpc>
              <a:defRPr sz="3200"/>
            </a:lvl1pPr>
          </a:lstStyle>
          <a:p>
            <a:r>
              <a:rPr lang="it-IT"/>
              <a:t>CLICK TO EDIT </a:t>
            </a:r>
            <a:br>
              <a:rPr lang="it-IT"/>
            </a:br>
            <a:r>
              <a:rPr lang="it-IT"/>
              <a:t>MASTER</a:t>
            </a:r>
          </a:p>
        </p:txBody>
      </p:sp>
    </p:spTree>
    <p:extLst>
      <p:ext uri="{BB962C8B-B14F-4D97-AF65-F5344CB8AC3E}">
        <p14:creationId xmlns:p14="http://schemas.microsoft.com/office/powerpoint/2010/main" val="3375436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ftr" sz="quarter" idx="10"/>
          </p:nvPr>
        </p:nvSpPr>
        <p:spPr>
          <a:xfrm>
            <a:off x="777875" y="6286500"/>
            <a:ext cx="5743576" cy="368300"/>
          </a:xfrm>
          <a:prstGeom prst="rect">
            <a:avLst/>
          </a:prstGeom>
          <a:ln/>
        </p:spPr>
        <p:txBody>
          <a:bodyPr/>
          <a:lstStyle>
            <a:lvl1pPr>
              <a:defRPr/>
            </a:lvl1pPr>
          </a:lstStyle>
          <a:p>
            <a:pPr>
              <a:defRPr/>
            </a:pPr>
            <a:r>
              <a:rPr lang="it-IT"/>
              <a:t>Document title | Author Name | Place | Data doc | Programme | Pag. </a:t>
            </a:r>
            <a:fld id="{49655162-B1B3-1E43-94E4-DE2130B7C653}" type="slidenum">
              <a:rPr lang="it-IT"/>
              <a:pPr>
                <a:defRPr/>
              </a:pPr>
              <a:t>‹#›</a:t>
            </a:fld>
            <a:endParaRPr lang="it-IT"/>
          </a:p>
        </p:txBody>
      </p:sp>
    </p:spTree>
    <p:extLst>
      <p:ext uri="{BB962C8B-B14F-4D97-AF65-F5344CB8AC3E}">
        <p14:creationId xmlns:p14="http://schemas.microsoft.com/office/powerpoint/2010/main" val="1104362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2553" y="307975"/>
            <a:ext cx="1939925" cy="5683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2777" y="307975"/>
            <a:ext cx="5667375" cy="5683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ftr" sz="quarter" idx="10"/>
          </p:nvPr>
        </p:nvSpPr>
        <p:spPr>
          <a:xfrm>
            <a:off x="777875" y="6286500"/>
            <a:ext cx="5743576" cy="368300"/>
          </a:xfrm>
          <a:prstGeom prst="rect">
            <a:avLst/>
          </a:prstGeom>
          <a:ln/>
        </p:spPr>
        <p:txBody>
          <a:bodyPr/>
          <a:lstStyle>
            <a:lvl1pPr>
              <a:defRPr/>
            </a:lvl1pPr>
          </a:lstStyle>
          <a:p>
            <a:pPr>
              <a:defRPr/>
            </a:pPr>
            <a:r>
              <a:rPr lang="it-IT"/>
              <a:t>Document title | Author Name | Place | Data doc | Programme | Pag. </a:t>
            </a:r>
            <a:fld id="{1C890B75-F99D-4F49-923A-3A4EDFE01B17}" type="slidenum">
              <a:rPr lang="it-IT"/>
              <a:pPr>
                <a:defRPr/>
              </a:pPr>
              <a:t>‹#›</a:t>
            </a:fld>
            <a:endParaRPr lang="it-IT"/>
          </a:p>
        </p:txBody>
      </p:sp>
    </p:spTree>
    <p:extLst>
      <p:ext uri="{BB962C8B-B14F-4D97-AF65-F5344CB8AC3E}">
        <p14:creationId xmlns:p14="http://schemas.microsoft.com/office/powerpoint/2010/main" val="1934039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118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5" name="Picture 21" descr="signature"/>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763" y="6327775"/>
            <a:ext cx="9901237"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647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64568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9336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6"/>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3"/>
            <a:ext cx="7772400" cy="1500187"/>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23303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4050" y="4924431"/>
            <a:ext cx="3003550" cy="1114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10000" y="4924431"/>
            <a:ext cx="3003550" cy="1114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1206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8044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9084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ftr" sz="quarter" idx="10"/>
          </p:nvPr>
        </p:nvSpPr>
        <p:spPr>
          <a:xfrm>
            <a:off x="777875" y="6286500"/>
            <a:ext cx="5743576" cy="368300"/>
          </a:xfrm>
          <a:prstGeom prst="rect">
            <a:avLst/>
          </a:prstGeom>
          <a:ln/>
        </p:spPr>
        <p:txBody>
          <a:bodyPr/>
          <a:lstStyle>
            <a:lvl1pPr>
              <a:defRPr/>
            </a:lvl1pPr>
          </a:lstStyle>
          <a:p>
            <a:pPr>
              <a:defRPr/>
            </a:pPr>
            <a:r>
              <a:rPr lang="it-IT"/>
              <a:t>Document title | Author Name | Place | Data doc | Programme | Pag. </a:t>
            </a:r>
            <a:fld id="{ABCB2BD0-0BC4-5146-B79B-5CA55ECA23A5}" type="slidenum">
              <a:rPr lang="it-IT"/>
              <a:pPr>
                <a:defRPr/>
              </a:pPr>
              <a:t>‹#›</a:t>
            </a:fld>
            <a:endParaRPr lang="it-IT"/>
          </a:p>
        </p:txBody>
      </p:sp>
    </p:spTree>
    <p:extLst>
      <p:ext uri="{BB962C8B-B14F-4D97-AF65-F5344CB8AC3E}">
        <p14:creationId xmlns:p14="http://schemas.microsoft.com/office/powerpoint/2010/main" val="1939738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907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22656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9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9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93725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5229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73677" y="4354519"/>
            <a:ext cx="1539875" cy="16843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4051" y="4354519"/>
            <a:ext cx="4467225" cy="16843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138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ftr" sz="quarter" idx="10"/>
          </p:nvPr>
        </p:nvSpPr>
        <p:spPr>
          <a:xfrm>
            <a:off x="777875" y="6286500"/>
            <a:ext cx="5743576" cy="368300"/>
          </a:xfrm>
          <a:prstGeom prst="rect">
            <a:avLst/>
          </a:prstGeom>
          <a:ln/>
        </p:spPr>
        <p:txBody>
          <a:bodyPr/>
          <a:lstStyle>
            <a:lvl1pPr>
              <a:defRPr/>
            </a:lvl1pPr>
          </a:lstStyle>
          <a:p>
            <a:pPr>
              <a:defRPr/>
            </a:pPr>
            <a:r>
              <a:rPr lang="it-IT"/>
              <a:t>Document title | Author Name | Place | Data doc | Programme | Pag. </a:t>
            </a:r>
            <a:fld id="{5C9E95F3-79EC-2E42-8E6E-20A83BC7148C}" type="slidenum">
              <a:rPr lang="it-IT"/>
              <a:pPr>
                <a:defRPr/>
              </a:pPr>
              <a:t>‹#›</a:t>
            </a:fld>
            <a:endParaRPr lang="it-IT"/>
          </a:p>
        </p:txBody>
      </p:sp>
    </p:spTree>
    <p:extLst>
      <p:ext uri="{BB962C8B-B14F-4D97-AF65-F5344CB8AC3E}">
        <p14:creationId xmlns:p14="http://schemas.microsoft.com/office/powerpoint/2010/main" val="348171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2775" y="1673225"/>
            <a:ext cx="3803651"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68826" y="1673225"/>
            <a:ext cx="3803651"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ftr" sz="quarter" idx="10"/>
          </p:nvPr>
        </p:nvSpPr>
        <p:spPr>
          <a:xfrm>
            <a:off x="777875" y="6286500"/>
            <a:ext cx="5743576" cy="368300"/>
          </a:xfrm>
          <a:prstGeom prst="rect">
            <a:avLst/>
          </a:prstGeom>
          <a:ln/>
        </p:spPr>
        <p:txBody>
          <a:bodyPr/>
          <a:lstStyle>
            <a:lvl1pPr>
              <a:defRPr/>
            </a:lvl1pPr>
          </a:lstStyle>
          <a:p>
            <a:pPr>
              <a:defRPr/>
            </a:pPr>
            <a:r>
              <a:rPr lang="it-IT"/>
              <a:t>Document title | Author Name | Place | Data doc | Programme | Pag. </a:t>
            </a:r>
            <a:fld id="{F8BFD2A4-3E43-6743-B4D1-B0BAC90756BC}" type="slidenum">
              <a:rPr lang="it-IT"/>
              <a:pPr>
                <a:defRPr/>
              </a:pPr>
              <a:t>‹#›</a:t>
            </a:fld>
            <a:endParaRPr lang="it-IT"/>
          </a:p>
        </p:txBody>
      </p:sp>
    </p:spTree>
    <p:extLst>
      <p:ext uri="{BB962C8B-B14F-4D97-AF65-F5344CB8AC3E}">
        <p14:creationId xmlns:p14="http://schemas.microsoft.com/office/powerpoint/2010/main" val="2248132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ftr" sz="quarter" idx="10"/>
          </p:nvPr>
        </p:nvSpPr>
        <p:spPr>
          <a:xfrm>
            <a:off x="777875" y="6286500"/>
            <a:ext cx="5743576" cy="368300"/>
          </a:xfrm>
          <a:prstGeom prst="rect">
            <a:avLst/>
          </a:prstGeom>
          <a:ln/>
        </p:spPr>
        <p:txBody>
          <a:bodyPr/>
          <a:lstStyle>
            <a:lvl1pPr>
              <a:defRPr/>
            </a:lvl1pPr>
          </a:lstStyle>
          <a:p>
            <a:pPr>
              <a:defRPr/>
            </a:pPr>
            <a:r>
              <a:rPr lang="it-IT"/>
              <a:t>Document title | Author Name | Place | Data doc | Programme | Pag. </a:t>
            </a:r>
            <a:fld id="{74E4F102-86AC-AA43-9C39-C2EC174E6AE4}" type="slidenum">
              <a:rPr lang="it-IT"/>
              <a:pPr>
                <a:defRPr/>
              </a:pPr>
              <a:t>‹#›</a:t>
            </a:fld>
            <a:endParaRPr lang="it-IT"/>
          </a:p>
        </p:txBody>
      </p:sp>
    </p:spTree>
    <p:extLst>
      <p:ext uri="{BB962C8B-B14F-4D97-AF65-F5344CB8AC3E}">
        <p14:creationId xmlns:p14="http://schemas.microsoft.com/office/powerpoint/2010/main" val="2339492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ftr" sz="quarter" idx="10"/>
          </p:nvPr>
        </p:nvSpPr>
        <p:spPr>
          <a:xfrm>
            <a:off x="777875" y="6286500"/>
            <a:ext cx="5743576" cy="368300"/>
          </a:xfrm>
          <a:prstGeom prst="rect">
            <a:avLst/>
          </a:prstGeom>
          <a:ln/>
        </p:spPr>
        <p:txBody>
          <a:bodyPr/>
          <a:lstStyle>
            <a:lvl1pPr>
              <a:defRPr/>
            </a:lvl1pPr>
          </a:lstStyle>
          <a:p>
            <a:pPr>
              <a:defRPr/>
            </a:pPr>
            <a:r>
              <a:rPr lang="it-IT"/>
              <a:t>Document title | Author Name | Place | Data doc | Programme | Pag. </a:t>
            </a:r>
            <a:fld id="{535BA451-B2AD-414B-A4DF-024C4F300F07}" type="slidenum">
              <a:rPr lang="it-IT"/>
              <a:pPr>
                <a:defRPr/>
              </a:pPr>
              <a:t>‹#›</a:t>
            </a:fld>
            <a:endParaRPr lang="it-IT"/>
          </a:p>
        </p:txBody>
      </p:sp>
    </p:spTree>
    <p:extLst>
      <p:ext uri="{BB962C8B-B14F-4D97-AF65-F5344CB8AC3E}">
        <p14:creationId xmlns:p14="http://schemas.microsoft.com/office/powerpoint/2010/main" val="1963393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xfrm>
            <a:off x="777875" y="6286500"/>
            <a:ext cx="5743576" cy="368300"/>
          </a:xfrm>
          <a:prstGeom prst="rect">
            <a:avLst/>
          </a:prstGeom>
          <a:ln/>
        </p:spPr>
        <p:txBody>
          <a:bodyPr/>
          <a:lstStyle>
            <a:lvl1pPr>
              <a:defRPr/>
            </a:lvl1pPr>
          </a:lstStyle>
          <a:p>
            <a:pPr>
              <a:defRPr/>
            </a:pPr>
            <a:r>
              <a:rPr lang="it-IT"/>
              <a:t>Document title | Author Name | Place | Data doc | Programme | Pag. </a:t>
            </a:r>
            <a:fld id="{5DABBD4D-1698-9647-A0C3-891DB55B2B46}" type="slidenum">
              <a:rPr lang="it-IT"/>
              <a:pPr>
                <a:defRPr/>
              </a:pPr>
              <a:t>‹#›</a:t>
            </a:fld>
            <a:endParaRPr lang="it-IT"/>
          </a:p>
        </p:txBody>
      </p:sp>
    </p:spTree>
    <p:extLst>
      <p:ext uri="{BB962C8B-B14F-4D97-AF65-F5344CB8AC3E}">
        <p14:creationId xmlns:p14="http://schemas.microsoft.com/office/powerpoint/2010/main" val="2181177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ftr" sz="quarter" idx="10"/>
          </p:nvPr>
        </p:nvSpPr>
        <p:spPr>
          <a:xfrm>
            <a:off x="777875" y="6286500"/>
            <a:ext cx="5743576" cy="368300"/>
          </a:xfrm>
          <a:prstGeom prst="rect">
            <a:avLst/>
          </a:prstGeom>
          <a:ln/>
        </p:spPr>
        <p:txBody>
          <a:bodyPr/>
          <a:lstStyle>
            <a:lvl1pPr>
              <a:defRPr/>
            </a:lvl1pPr>
          </a:lstStyle>
          <a:p>
            <a:pPr>
              <a:defRPr/>
            </a:pPr>
            <a:r>
              <a:rPr lang="it-IT"/>
              <a:t>Document title | Author Name | Place | Data doc | Programme | Pag. </a:t>
            </a:r>
            <a:fld id="{98D7A74A-C8C2-0648-9B2E-C5D8A4F79BCA}" type="slidenum">
              <a:rPr lang="it-IT"/>
              <a:pPr>
                <a:defRPr/>
              </a:pPr>
              <a:t>‹#›</a:t>
            </a:fld>
            <a:endParaRPr lang="it-IT"/>
          </a:p>
        </p:txBody>
      </p:sp>
    </p:spTree>
    <p:extLst>
      <p:ext uri="{BB962C8B-B14F-4D97-AF65-F5344CB8AC3E}">
        <p14:creationId xmlns:p14="http://schemas.microsoft.com/office/powerpoint/2010/main" val="3122727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9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9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ftr" sz="quarter" idx="10"/>
          </p:nvPr>
        </p:nvSpPr>
        <p:spPr>
          <a:xfrm>
            <a:off x="777875" y="6286500"/>
            <a:ext cx="5743576" cy="368300"/>
          </a:xfrm>
          <a:prstGeom prst="rect">
            <a:avLst/>
          </a:prstGeom>
          <a:ln/>
        </p:spPr>
        <p:txBody>
          <a:bodyPr/>
          <a:lstStyle>
            <a:lvl1pPr>
              <a:defRPr/>
            </a:lvl1pPr>
          </a:lstStyle>
          <a:p>
            <a:pPr>
              <a:defRPr/>
            </a:pPr>
            <a:r>
              <a:rPr lang="it-IT"/>
              <a:t>Document title | Author Name | Place | Data doc | Programme | Pag. </a:t>
            </a:r>
            <a:fld id="{269A02C6-DE36-314D-A52A-D21FD0F88E42}" type="slidenum">
              <a:rPr lang="it-IT"/>
              <a:pPr>
                <a:defRPr/>
              </a:pPr>
              <a:t>‹#›</a:t>
            </a:fld>
            <a:endParaRPr lang="it-IT"/>
          </a:p>
        </p:txBody>
      </p:sp>
    </p:spTree>
    <p:extLst>
      <p:ext uri="{BB962C8B-B14F-4D97-AF65-F5344CB8AC3E}">
        <p14:creationId xmlns:p14="http://schemas.microsoft.com/office/powerpoint/2010/main" val="35464913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3" Type="http://schemas.openxmlformats.org/officeDocument/2006/relationships/image" Target="../media/image3.png"/><Relationship Id="rId14" Type="http://schemas.openxmlformats.org/officeDocument/2006/relationships/image" Target="../media/image1.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body" idx="1"/>
          </p:nvPr>
        </p:nvSpPr>
        <p:spPr bwMode="auto">
          <a:xfrm>
            <a:off x="663577" y="1673225"/>
            <a:ext cx="84074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1029" name="Rectangle 6"/>
          <p:cNvSpPr>
            <a:spLocks noGrp="1" noChangeArrowheads="1"/>
          </p:cNvSpPr>
          <p:nvPr>
            <p:ph type="title"/>
          </p:nvPr>
        </p:nvSpPr>
        <p:spPr bwMode="auto">
          <a:xfrm>
            <a:off x="674688" y="163513"/>
            <a:ext cx="671671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Click to edit Master title style</a:t>
            </a:r>
          </a:p>
        </p:txBody>
      </p:sp>
      <p:pic>
        <p:nvPicPr>
          <p:cNvPr id="1030" name="Picture 22" descr="signature"/>
          <p:cNvPicPr>
            <a:picLocks noChangeAspect="1" noChangeArrowheads="1"/>
          </p:cNvPicPr>
          <p:nvPr userDrawn="1"/>
        </p:nvPicPr>
        <p:blipFill>
          <a:blip r:embed="rId15" cstate="email">
            <a:extLst>
              <a:ext uri="{28A0092B-C50C-407E-A947-70E740481C1C}">
                <a14:useLocalDpi xmlns:a14="http://schemas.microsoft.com/office/drawing/2010/main" val="0"/>
              </a:ext>
            </a:extLst>
          </a:blip>
          <a:srcRect/>
          <a:stretch>
            <a:fillRect/>
          </a:stretch>
        </p:blipFill>
        <p:spPr bwMode="auto">
          <a:xfrm>
            <a:off x="4765" y="6327779"/>
            <a:ext cx="9901237"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35"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 id="2147484240" r:id="rId12"/>
    <p:sldLayoutId id="2147484241" r:id="rId13"/>
  </p:sldLayoutIdLst>
  <p:timing>
    <p:tnLst>
      <p:par>
        <p:cTn xmlns:p14="http://schemas.microsoft.com/office/powerpoint/2010/main" id="1" dur="indefinite" restart="never" nodeType="tmRoot"/>
      </p:par>
    </p:tnLst>
  </p:timing>
  <p:hf sldNum="0" hdr="0" dt="0"/>
  <p:txStyles>
    <p:titleStyle>
      <a:lvl1pPr algn="l" rtl="0" eaLnBrk="0" fontAlgn="base" hangingPunct="0">
        <a:spcBef>
          <a:spcPct val="0"/>
        </a:spcBef>
        <a:spcAft>
          <a:spcPct val="0"/>
        </a:spcAft>
        <a:defRPr sz="2200" b="1">
          <a:solidFill>
            <a:schemeClr val="bg1"/>
          </a:solidFill>
          <a:latin typeface="+mj-lt"/>
          <a:ea typeface="ヒラギノ角ゴ Pro W3" pitchFamily="-112" charset="-128"/>
          <a:cs typeface="ヒラギノ角ゴ Pro W3" pitchFamily="-112" charset="-128"/>
        </a:defRPr>
      </a:lvl1pPr>
      <a:lvl2pPr algn="l" rtl="0" eaLnBrk="0" fontAlgn="base" hangingPunct="0">
        <a:spcBef>
          <a:spcPct val="0"/>
        </a:spcBef>
        <a:spcAft>
          <a:spcPct val="0"/>
        </a:spcAft>
        <a:defRPr sz="2200" b="1">
          <a:solidFill>
            <a:schemeClr val="bg1"/>
          </a:solidFill>
          <a:latin typeface="Verdana" pitchFamily="34" charset="0"/>
          <a:ea typeface="ヒラギノ角ゴ Pro W3" pitchFamily="-112" charset="-128"/>
          <a:cs typeface="ヒラギノ角ゴ Pro W3" pitchFamily="-112" charset="-128"/>
        </a:defRPr>
      </a:lvl2pPr>
      <a:lvl3pPr algn="l" rtl="0" eaLnBrk="0" fontAlgn="base" hangingPunct="0">
        <a:spcBef>
          <a:spcPct val="0"/>
        </a:spcBef>
        <a:spcAft>
          <a:spcPct val="0"/>
        </a:spcAft>
        <a:defRPr sz="2200" b="1">
          <a:solidFill>
            <a:schemeClr val="bg1"/>
          </a:solidFill>
          <a:latin typeface="Verdana" pitchFamily="34" charset="0"/>
          <a:ea typeface="ヒラギノ角ゴ Pro W3" pitchFamily="-112" charset="-128"/>
          <a:cs typeface="ヒラギノ角ゴ Pro W3" pitchFamily="-112" charset="-128"/>
        </a:defRPr>
      </a:lvl3pPr>
      <a:lvl4pPr algn="l" rtl="0" eaLnBrk="0" fontAlgn="base" hangingPunct="0">
        <a:spcBef>
          <a:spcPct val="0"/>
        </a:spcBef>
        <a:spcAft>
          <a:spcPct val="0"/>
        </a:spcAft>
        <a:defRPr sz="2200" b="1">
          <a:solidFill>
            <a:schemeClr val="bg1"/>
          </a:solidFill>
          <a:latin typeface="Verdana" pitchFamily="34" charset="0"/>
          <a:ea typeface="ヒラギノ角ゴ Pro W3" pitchFamily="-112" charset="-128"/>
          <a:cs typeface="ヒラギノ角ゴ Pro W3" pitchFamily="-112" charset="-128"/>
        </a:defRPr>
      </a:lvl4pPr>
      <a:lvl5pPr algn="l" rtl="0" eaLnBrk="0" fontAlgn="base" hangingPunct="0">
        <a:spcBef>
          <a:spcPct val="0"/>
        </a:spcBef>
        <a:spcAft>
          <a:spcPct val="0"/>
        </a:spcAft>
        <a:defRPr sz="2200" b="1">
          <a:solidFill>
            <a:schemeClr val="bg1"/>
          </a:solidFill>
          <a:latin typeface="Verdana" pitchFamily="34" charset="0"/>
          <a:ea typeface="ヒラギノ角ゴ Pro W3" pitchFamily="-112" charset="-128"/>
          <a:cs typeface="ヒラギノ角ゴ Pro W3" pitchFamily="-112" charset="-128"/>
        </a:defRPr>
      </a:lvl5pPr>
      <a:lvl6pPr marL="457200" algn="l" rtl="0" fontAlgn="base">
        <a:spcBef>
          <a:spcPct val="0"/>
        </a:spcBef>
        <a:spcAft>
          <a:spcPct val="0"/>
        </a:spcAft>
        <a:defRPr sz="2200" b="1">
          <a:solidFill>
            <a:schemeClr val="bg1"/>
          </a:solidFill>
          <a:latin typeface="Verdana" pitchFamily="34" charset="0"/>
        </a:defRPr>
      </a:lvl6pPr>
      <a:lvl7pPr marL="914400" algn="l" rtl="0" fontAlgn="base">
        <a:spcBef>
          <a:spcPct val="0"/>
        </a:spcBef>
        <a:spcAft>
          <a:spcPct val="0"/>
        </a:spcAft>
        <a:defRPr sz="2200" b="1">
          <a:solidFill>
            <a:schemeClr val="bg1"/>
          </a:solidFill>
          <a:latin typeface="Verdana" pitchFamily="34" charset="0"/>
        </a:defRPr>
      </a:lvl7pPr>
      <a:lvl8pPr marL="1371600" algn="l" rtl="0" fontAlgn="base">
        <a:spcBef>
          <a:spcPct val="0"/>
        </a:spcBef>
        <a:spcAft>
          <a:spcPct val="0"/>
        </a:spcAft>
        <a:defRPr sz="2200" b="1">
          <a:solidFill>
            <a:schemeClr val="bg1"/>
          </a:solidFill>
          <a:latin typeface="Verdana" pitchFamily="34" charset="0"/>
        </a:defRPr>
      </a:lvl8pPr>
      <a:lvl9pPr marL="1828800" algn="l" rtl="0" fontAlgn="base">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buChar char="–"/>
        <a:defRPr sz="1600">
          <a:solidFill>
            <a:schemeClr val="bg2"/>
          </a:solidFill>
          <a:latin typeface="+mn-lt"/>
          <a:ea typeface="ヒラギノ角ゴ Pro W3" pitchFamily="-112" charset="-128"/>
          <a:cs typeface="ヒラギノ角ゴ Pro W3" pitchFamily="-112" charset="-128"/>
        </a:defRPr>
      </a:lvl1pPr>
      <a:lvl2pPr marL="1227138" indent="-419100" algn="l" rtl="0" eaLnBrk="0" fontAlgn="base" hangingPunct="0">
        <a:lnSpc>
          <a:spcPct val="119000"/>
        </a:lnSpc>
        <a:spcBef>
          <a:spcPct val="20000"/>
        </a:spcBef>
        <a:spcAft>
          <a:spcPct val="0"/>
        </a:spcAft>
        <a:buClr>
          <a:schemeClr val="accent1"/>
        </a:buClr>
        <a:buFont typeface="Verdana" charset="0"/>
        <a:buChar char="–"/>
        <a:defRPr sz="1600">
          <a:solidFill>
            <a:schemeClr val="bg2"/>
          </a:solidFill>
          <a:latin typeface="+mn-lt"/>
          <a:ea typeface="ヒラギノ角ゴ Pro W3" pitchFamily="-112" charset="-128"/>
          <a:cs typeface="ヒラギノ角ゴ Pro W3" charset="0"/>
        </a:defRPr>
      </a:lvl2pPr>
      <a:lvl3pPr marL="1825625" indent="-419100" algn="l" rtl="0" eaLnBrk="0" fontAlgn="base" hangingPunct="0">
        <a:lnSpc>
          <a:spcPct val="119000"/>
        </a:lnSpc>
        <a:spcBef>
          <a:spcPct val="20000"/>
        </a:spcBef>
        <a:spcAft>
          <a:spcPct val="0"/>
        </a:spcAft>
        <a:buClr>
          <a:schemeClr val="accent1"/>
        </a:buClr>
        <a:buFont typeface="Verdana" charset="0"/>
        <a:buChar char="–"/>
        <a:defRPr sz="1600">
          <a:solidFill>
            <a:schemeClr val="bg2"/>
          </a:solidFill>
          <a:latin typeface="+mn-lt"/>
          <a:ea typeface="ヒラギノ角ゴ Pro W3" pitchFamily="-112" charset="-128"/>
          <a:cs typeface="ヒラギノ角ゴ Pro W3" charset="0"/>
        </a:defRPr>
      </a:lvl3pPr>
      <a:lvl4pPr marL="2424113" indent="-419100" algn="l" rtl="0" eaLnBrk="0" fontAlgn="base" hangingPunct="0">
        <a:lnSpc>
          <a:spcPct val="119000"/>
        </a:lnSpc>
        <a:spcBef>
          <a:spcPct val="20000"/>
        </a:spcBef>
        <a:spcAft>
          <a:spcPct val="0"/>
        </a:spcAft>
        <a:buClr>
          <a:schemeClr val="accent1"/>
        </a:buClr>
        <a:buFont typeface="Verdana" charset="0"/>
        <a:buChar char="–"/>
        <a:defRPr sz="1600">
          <a:solidFill>
            <a:schemeClr val="bg2"/>
          </a:solidFill>
          <a:latin typeface="+mn-lt"/>
          <a:ea typeface="ヒラギノ角ゴ Pro W3" pitchFamily="-112" charset="-128"/>
          <a:cs typeface="ヒラギノ角ゴ Pro W3" charset="0"/>
        </a:defRPr>
      </a:lvl4pPr>
      <a:lvl5pPr marL="3022600" indent="-419100" algn="l" rtl="0" eaLnBrk="0" fontAlgn="base" hangingPunct="0">
        <a:lnSpc>
          <a:spcPct val="119000"/>
        </a:lnSpc>
        <a:spcBef>
          <a:spcPct val="20000"/>
        </a:spcBef>
        <a:spcAft>
          <a:spcPct val="0"/>
        </a:spcAft>
        <a:buClr>
          <a:schemeClr val="accent1"/>
        </a:buClr>
        <a:buFont typeface="Verdana" charset="0"/>
        <a:buChar char="–"/>
        <a:defRPr sz="1600">
          <a:solidFill>
            <a:schemeClr val="bg2"/>
          </a:solidFill>
          <a:latin typeface="+mn-lt"/>
          <a:ea typeface="ヒラギノ角ゴ Pro W3" pitchFamily="-112" charset="-128"/>
          <a:cs typeface="ヒラギノ角ゴ Pro W3" charset="0"/>
        </a:defRPr>
      </a:lvl5pPr>
      <a:lvl6pPr marL="3479800" indent="-419100" algn="l" rtl="0" fontAlgn="base">
        <a:lnSpc>
          <a:spcPct val="119000"/>
        </a:lnSpc>
        <a:spcBef>
          <a:spcPct val="20000"/>
        </a:spcBef>
        <a:spcAft>
          <a:spcPct val="0"/>
        </a:spcAft>
        <a:buClr>
          <a:srgbClr val="ED1B34"/>
        </a:buClr>
        <a:buFont typeface="NotesSoft-Bold" pitchFamily="2" charset="0"/>
        <a:defRPr sz="1600">
          <a:solidFill>
            <a:srgbClr val="9D9FA1"/>
          </a:solidFill>
          <a:latin typeface="+mn-lt"/>
        </a:defRPr>
      </a:lvl6pPr>
      <a:lvl7pPr marL="3937000" indent="-419100" algn="l" rtl="0" fontAlgn="base">
        <a:lnSpc>
          <a:spcPct val="119000"/>
        </a:lnSpc>
        <a:spcBef>
          <a:spcPct val="20000"/>
        </a:spcBef>
        <a:spcAft>
          <a:spcPct val="0"/>
        </a:spcAft>
        <a:buClr>
          <a:srgbClr val="ED1B34"/>
        </a:buClr>
        <a:buFont typeface="NotesSoft-Bold" pitchFamily="2" charset="0"/>
        <a:defRPr sz="1600">
          <a:solidFill>
            <a:srgbClr val="9D9FA1"/>
          </a:solidFill>
          <a:latin typeface="+mn-lt"/>
        </a:defRPr>
      </a:lvl7pPr>
      <a:lvl8pPr marL="4394200" indent="-419100" algn="l" rtl="0" fontAlgn="base">
        <a:lnSpc>
          <a:spcPct val="119000"/>
        </a:lnSpc>
        <a:spcBef>
          <a:spcPct val="20000"/>
        </a:spcBef>
        <a:spcAft>
          <a:spcPct val="0"/>
        </a:spcAft>
        <a:buClr>
          <a:srgbClr val="ED1B34"/>
        </a:buClr>
        <a:buFont typeface="NotesSoft-Bold" pitchFamily="2" charset="0"/>
        <a:defRPr sz="1600">
          <a:solidFill>
            <a:srgbClr val="9D9FA1"/>
          </a:solidFill>
          <a:latin typeface="+mn-lt"/>
        </a:defRPr>
      </a:lvl8pPr>
      <a:lvl9pPr marL="4851400" indent="-419100" algn="l" rtl="0" fontAlgn="base">
        <a:lnSpc>
          <a:spcPct val="119000"/>
        </a:lnSpc>
        <a:spcBef>
          <a:spcPct val="20000"/>
        </a:spcBef>
        <a:spcAft>
          <a:spcPct val="0"/>
        </a:spcAft>
        <a:buClr>
          <a:srgbClr val="ED1B34"/>
        </a:buClr>
        <a:buFont typeface="NotesSoft-Bold" pitchFamily="2" charset="0"/>
        <a:defRPr sz="1600">
          <a:solidFill>
            <a:srgbClr val="9D9FA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19" descr="PPT_Header02"/>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0" y="4"/>
            <a:ext cx="99060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9"/>
          <p:cNvSpPr>
            <a:spLocks noGrp="1" noChangeArrowheads="1"/>
          </p:cNvSpPr>
          <p:nvPr>
            <p:ph type="title"/>
          </p:nvPr>
        </p:nvSpPr>
        <p:spPr bwMode="auto">
          <a:xfrm>
            <a:off x="708027" y="4354517"/>
            <a:ext cx="45942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6000" tIns="3600" rIns="36000" bIns="3600" numCol="1" anchor="t" anchorCtr="0" compatLnSpc="1">
            <a:prstTxWarp prst="textNoShape">
              <a:avLst/>
            </a:prstTxWarp>
          </a:bodyPr>
          <a:lstStyle/>
          <a:p>
            <a:pPr lvl="0"/>
            <a:r>
              <a:rPr lang="en-US"/>
              <a:t>Click to edit Master title style</a:t>
            </a:r>
            <a:endParaRPr lang="it-IT"/>
          </a:p>
        </p:txBody>
      </p:sp>
      <p:sp>
        <p:nvSpPr>
          <p:cNvPr id="13316" name="Rectangle 10"/>
          <p:cNvSpPr>
            <a:spLocks noGrp="1" noChangeArrowheads="1"/>
          </p:cNvSpPr>
          <p:nvPr>
            <p:ph type="body" idx="1"/>
          </p:nvPr>
        </p:nvSpPr>
        <p:spPr bwMode="auto">
          <a:xfrm>
            <a:off x="708026" y="4924429"/>
            <a:ext cx="66738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6000" tIns="3600" rIns="36000" bIns="3600" numCol="1" anchor="b" anchorCtr="0" compatLnSpc="1">
            <a:prstTxWarp prst="textNoShape">
              <a:avLst/>
            </a:prstTxWarp>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pic>
        <p:nvPicPr>
          <p:cNvPr id="13317" name="Picture 18" descr="signature"/>
          <p:cNvPicPr>
            <a:picLocks noChangeAspect="1" noChangeArrowheads="1"/>
          </p:cNvPicPr>
          <p:nvPr userDrawn="1"/>
        </p:nvPicPr>
        <p:blipFill>
          <a:blip r:embed="rId14" cstate="email">
            <a:extLst>
              <a:ext uri="{28A0092B-C50C-407E-A947-70E740481C1C}">
                <a14:useLocalDpi xmlns:a14="http://schemas.microsoft.com/office/drawing/2010/main" val="0"/>
              </a:ext>
            </a:extLst>
          </a:blip>
          <a:srcRect/>
          <a:stretch>
            <a:fillRect/>
          </a:stretch>
        </p:blipFill>
        <p:spPr bwMode="auto">
          <a:xfrm>
            <a:off x="4765" y="6327779"/>
            <a:ext cx="9901237"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b="1">
          <a:solidFill>
            <a:schemeClr val="bg1"/>
          </a:solidFill>
          <a:latin typeface="+mj-lt"/>
          <a:ea typeface="ヒラギノ角ゴ Pro W3" pitchFamily="-112" charset="-128"/>
          <a:cs typeface="ヒラギノ角ゴ Pro W3" pitchFamily="-112" charset="-128"/>
        </a:defRPr>
      </a:lvl1pPr>
      <a:lvl2pPr algn="l" rtl="0" eaLnBrk="0" fontAlgn="base" hangingPunct="0">
        <a:spcBef>
          <a:spcPct val="0"/>
        </a:spcBef>
        <a:spcAft>
          <a:spcPct val="0"/>
        </a:spcAft>
        <a:defRPr sz="4400" b="1">
          <a:solidFill>
            <a:schemeClr val="bg1"/>
          </a:solidFill>
          <a:latin typeface="Verdana" pitchFamily="34" charset="0"/>
          <a:ea typeface="ヒラギノ角ゴ Pro W3" pitchFamily="-112" charset="-128"/>
          <a:cs typeface="ヒラギノ角ゴ Pro W3" pitchFamily="-112" charset="-128"/>
        </a:defRPr>
      </a:lvl2pPr>
      <a:lvl3pPr algn="l" rtl="0" eaLnBrk="0" fontAlgn="base" hangingPunct="0">
        <a:spcBef>
          <a:spcPct val="0"/>
        </a:spcBef>
        <a:spcAft>
          <a:spcPct val="0"/>
        </a:spcAft>
        <a:defRPr sz="4400" b="1">
          <a:solidFill>
            <a:schemeClr val="bg1"/>
          </a:solidFill>
          <a:latin typeface="Verdana" pitchFamily="34" charset="0"/>
          <a:ea typeface="ヒラギノ角ゴ Pro W3" pitchFamily="-112" charset="-128"/>
          <a:cs typeface="ヒラギノ角ゴ Pro W3" pitchFamily="-112" charset="-128"/>
        </a:defRPr>
      </a:lvl3pPr>
      <a:lvl4pPr algn="l" rtl="0" eaLnBrk="0" fontAlgn="base" hangingPunct="0">
        <a:spcBef>
          <a:spcPct val="0"/>
        </a:spcBef>
        <a:spcAft>
          <a:spcPct val="0"/>
        </a:spcAft>
        <a:defRPr sz="4400" b="1">
          <a:solidFill>
            <a:schemeClr val="bg1"/>
          </a:solidFill>
          <a:latin typeface="Verdana" pitchFamily="34" charset="0"/>
          <a:ea typeface="ヒラギノ角ゴ Pro W3" pitchFamily="-112" charset="-128"/>
          <a:cs typeface="ヒラギノ角ゴ Pro W3" pitchFamily="-112" charset="-128"/>
        </a:defRPr>
      </a:lvl4pPr>
      <a:lvl5pPr algn="l" rtl="0" eaLnBrk="0" fontAlgn="base" hangingPunct="0">
        <a:spcBef>
          <a:spcPct val="0"/>
        </a:spcBef>
        <a:spcAft>
          <a:spcPct val="0"/>
        </a:spcAft>
        <a:defRPr sz="4400" b="1">
          <a:solidFill>
            <a:schemeClr val="bg1"/>
          </a:solidFill>
          <a:latin typeface="Verdana" pitchFamily="34" charset="0"/>
          <a:ea typeface="ヒラギノ角ゴ Pro W3" pitchFamily="-112" charset="-128"/>
          <a:cs typeface="ヒラギノ角ゴ Pro W3" pitchFamily="-112" charset="-128"/>
        </a:defRPr>
      </a:lvl5pPr>
      <a:lvl6pPr marL="457200" algn="l" rtl="0" fontAlgn="base">
        <a:spcBef>
          <a:spcPct val="0"/>
        </a:spcBef>
        <a:spcAft>
          <a:spcPct val="0"/>
        </a:spcAft>
        <a:defRPr b="1">
          <a:solidFill>
            <a:schemeClr val="bg1"/>
          </a:solidFill>
          <a:latin typeface="Verdana" pitchFamily="34" charset="0"/>
        </a:defRPr>
      </a:lvl6pPr>
      <a:lvl7pPr marL="914400" algn="l" rtl="0" fontAlgn="base">
        <a:spcBef>
          <a:spcPct val="0"/>
        </a:spcBef>
        <a:spcAft>
          <a:spcPct val="0"/>
        </a:spcAft>
        <a:defRPr b="1">
          <a:solidFill>
            <a:schemeClr val="bg1"/>
          </a:solidFill>
          <a:latin typeface="Verdana" pitchFamily="34" charset="0"/>
        </a:defRPr>
      </a:lvl7pPr>
      <a:lvl8pPr marL="1371600" algn="l" rtl="0" fontAlgn="base">
        <a:spcBef>
          <a:spcPct val="0"/>
        </a:spcBef>
        <a:spcAft>
          <a:spcPct val="0"/>
        </a:spcAft>
        <a:defRPr b="1">
          <a:solidFill>
            <a:schemeClr val="bg1"/>
          </a:solidFill>
          <a:latin typeface="Verdana" pitchFamily="34" charset="0"/>
        </a:defRPr>
      </a:lvl8pPr>
      <a:lvl9pPr marL="1828800" algn="l" rtl="0" fontAlgn="base">
        <a:spcBef>
          <a:spcPct val="0"/>
        </a:spcBef>
        <a:spcAft>
          <a:spcPct val="0"/>
        </a:spcAft>
        <a:defRPr b="1">
          <a:solidFill>
            <a:schemeClr val="bg1"/>
          </a:solidFill>
          <a:latin typeface="Verdana" pitchFamily="34" charset="0"/>
        </a:defRPr>
      </a:lvl9pPr>
    </p:titleStyle>
    <p:bodyStyle>
      <a:lvl1pPr marL="342900" indent="-342900" algn="l" rtl="0" eaLnBrk="0" fontAlgn="base" hangingPunct="0">
        <a:lnSpc>
          <a:spcPct val="110000"/>
        </a:lnSpc>
        <a:spcBef>
          <a:spcPct val="20000"/>
        </a:spcBef>
        <a:spcAft>
          <a:spcPct val="0"/>
        </a:spcAft>
        <a:buClr>
          <a:srgbClr val="ED1B34"/>
        </a:buClr>
        <a:buChar char="•"/>
        <a:defRPr sz="1600">
          <a:solidFill>
            <a:schemeClr val="bg1"/>
          </a:solidFill>
          <a:latin typeface="+mn-lt"/>
          <a:ea typeface="ヒラギノ角ゴ Pro W3" pitchFamily="-112" charset="-128"/>
          <a:cs typeface="ヒラギノ角ゴ Pro W3" pitchFamily="-112" charset="-128"/>
        </a:defRPr>
      </a:lvl1pPr>
      <a:lvl2pPr marL="1227138" indent="-419100" algn="l" rtl="0" eaLnBrk="0" fontAlgn="base" hangingPunct="0">
        <a:spcBef>
          <a:spcPct val="20000"/>
        </a:spcBef>
        <a:spcAft>
          <a:spcPct val="0"/>
        </a:spcAft>
        <a:buClr>
          <a:srgbClr val="ED1B34"/>
        </a:buClr>
        <a:buFont typeface="NotesSoft-Bold" charset="0"/>
        <a:buChar char="–"/>
        <a:defRPr sz="2800">
          <a:solidFill>
            <a:schemeClr val="bg2"/>
          </a:solidFill>
          <a:latin typeface="NotesSoft-Bold" pitchFamily="2" charset="0"/>
          <a:ea typeface="ヒラギノ角ゴ Pro W3" pitchFamily="-112" charset="-128"/>
          <a:cs typeface="ヒラギノ角ゴ Pro W3" charset="0"/>
        </a:defRPr>
      </a:lvl2pPr>
      <a:lvl3pPr marL="1825625" indent="-419100" algn="l" rtl="0" eaLnBrk="0" fontAlgn="base" hangingPunct="0">
        <a:spcBef>
          <a:spcPct val="20000"/>
        </a:spcBef>
        <a:spcAft>
          <a:spcPct val="0"/>
        </a:spcAft>
        <a:buClr>
          <a:srgbClr val="ED1B34"/>
        </a:buClr>
        <a:buFont typeface="NotesSoft-Bold" charset="0"/>
        <a:buChar char="•"/>
        <a:defRPr sz="2800">
          <a:solidFill>
            <a:schemeClr val="bg2"/>
          </a:solidFill>
          <a:latin typeface="NotesSoft-Bold" pitchFamily="2" charset="0"/>
          <a:ea typeface="ヒラギノ角ゴ Pro W3" pitchFamily="-112" charset="-128"/>
          <a:cs typeface="ヒラギノ角ゴ Pro W3" charset="0"/>
        </a:defRPr>
      </a:lvl3pPr>
      <a:lvl4pPr marL="2424113" indent="-419100" algn="l" rtl="0" eaLnBrk="0" fontAlgn="base" hangingPunct="0">
        <a:spcBef>
          <a:spcPct val="20000"/>
        </a:spcBef>
        <a:spcAft>
          <a:spcPct val="0"/>
        </a:spcAft>
        <a:buClr>
          <a:srgbClr val="ED1B34"/>
        </a:buClr>
        <a:buFont typeface="NotesSoft-Bold" charset="0"/>
        <a:buChar char="–"/>
        <a:defRPr sz="2800">
          <a:solidFill>
            <a:schemeClr val="bg2"/>
          </a:solidFill>
          <a:latin typeface="NotesSoft-Bold" pitchFamily="2" charset="0"/>
          <a:ea typeface="ヒラギノ角ゴ Pro W3" pitchFamily="-112" charset="-128"/>
          <a:cs typeface="ヒラギノ角ゴ Pro W3" charset="0"/>
        </a:defRPr>
      </a:lvl4pPr>
      <a:lvl5pPr marL="3022600" indent="-419100" algn="l" rtl="0" eaLnBrk="0" fontAlgn="base" hangingPunct="0">
        <a:spcBef>
          <a:spcPct val="20000"/>
        </a:spcBef>
        <a:spcAft>
          <a:spcPct val="0"/>
        </a:spcAft>
        <a:buClr>
          <a:srgbClr val="ED1B34"/>
        </a:buClr>
        <a:buFont typeface="NotesSoft-Bold" charset="0"/>
        <a:buChar char="»"/>
        <a:defRPr sz="2800">
          <a:solidFill>
            <a:schemeClr val="bg2"/>
          </a:solidFill>
          <a:latin typeface="NotesSoft-Bold" pitchFamily="2" charset="0"/>
          <a:ea typeface="ヒラギノ角ゴ Pro W3" pitchFamily="-112" charset="-128"/>
          <a:cs typeface="ヒラギノ角ゴ Pro W3" charset="0"/>
        </a:defRPr>
      </a:lvl5pPr>
      <a:lvl6pPr marL="3479800" indent="-419100" algn="l" rtl="0" fontAlgn="base">
        <a:spcBef>
          <a:spcPct val="20000"/>
        </a:spcBef>
        <a:spcAft>
          <a:spcPct val="0"/>
        </a:spcAft>
        <a:buClr>
          <a:srgbClr val="ED1B34"/>
        </a:buClr>
        <a:buFont typeface="NotesSoft-Bold" pitchFamily="2" charset="0"/>
        <a:defRPr sz="2800">
          <a:solidFill>
            <a:schemeClr val="bg2"/>
          </a:solidFill>
          <a:latin typeface="NotesSoft-Bold" pitchFamily="2" charset="0"/>
        </a:defRPr>
      </a:lvl6pPr>
      <a:lvl7pPr marL="3937000" indent="-419100" algn="l" rtl="0" fontAlgn="base">
        <a:spcBef>
          <a:spcPct val="20000"/>
        </a:spcBef>
        <a:spcAft>
          <a:spcPct val="0"/>
        </a:spcAft>
        <a:buClr>
          <a:srgbClr val="ED1B34"/>
        </a:buClr>
        <a:buFont typeface="NotesSoft-Bold" pitchFamily="2" charset="0"/>
        <a:defRPr sz="2800">
          <a:solidFill>
            <a:schemeClr val="bg2"/>
          </a:solidFill>
          <a:latin typeface="NotesSoft-Bold" pitchFamily="2" charset="0"/>
        </a:defRPr>
      </a:lvl7pPr>
      <a:lvl8pPr marL="4394200" indent="-419100" algn="l" rtl="0" fontAlgn="base">
        <a:spcBef>
          <a:spcPct val="20000"/>
        </a:spcBef>
        <a:spcAft>
          <a:spcPct val="0"/>
        </a:spcAft>
        <a:buClr>
          <a:srgbClr val="ED1B34"/>
        </a:buClr>
        <a:buFont typeface="NotesSoft-Bold" pitchFamily="2" charset="0"/>
        <a:defRPr sz="2800">
          <a:solidFill>
            <a:schemeClr val="bg2"/>
          </a:solidFill>
          <a:latin typeface="NotesSoft-Bold" pitchFamily="2" charset="0"/>
        </a:defRPr>
      </a:lvl8pPr>
      <a:lvl9pPr marL="4851400" indent="-419100" algn="l" rtl="0" fontAlgn="base">
        <a:spcBef>
          <a:spcPct val="20000"/>
        </a:spcBef>
        <a:spcAft>
          <a:spcPct val="0"/>
        </a:spcAft>
        <a:buClr>
          <a:srgbClr val="ED1B34"/>
        </a:buClr>
        <a:buFont typeface="NotesSoft-Bold" pitchFamily="2" charset="0"/>
        <a:defRPr sz="2800">
          <a:solidFill>
            <a:schemeClr val="bg2"/>
          </a:solidFill>
          <a:latin typeface="NotesSoft-Bold"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0.emf"/><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emf"/><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emf"/><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9" descr="SED_walltilt_1920x12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19" descr="Logo_Signature_Cover_PP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95300"/>
            <a:ext cx="99060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p:cNvSpPr>
            <a:spLocks noChangeArrowheads="1"/>
          </p:cNvSpPr>
          <p:nvPr/>
        </p:nvSpPr>
        <p:spPr bwMode="auto">
          <a:xfrm>
            <a:off x="1" y="2239963"/>
            <a:ext cx="3416299" cy="523875"/>
          </a:xfrm>
          <a:prstGeom prst="rect">
            <a:avLst/>
          </a:prstGeom>
          <a:solidFill>
            <a:srgbClr val="000090">
              <a:alpha val="75000"/>
            </a:srgbClr>
          </a:solidFill>
          <a:ln>
            <a:noFill/>
          </a:ln>
          <a:extLst/>
        </p:spPr>
        <p:txBody>
          <a:bodyPr wrap="none" anchor="ctr"/>
          <a:lstStyle/>
          <a:p>
            <a:endParaRPr lang="en-US" dirty="0">
              <a:solidFill>
                <a:srgbClr val="000090"/>
              </a:solidFill>
            </a:endParaRPr>
          </a:p>
        </p:txBody>
      </p:sp>
      <p:sp>
        <p:nvSpPr>
          <p:cNvPr id="16388" name="Rectangle 2"/>
          <p:cNvSpPr>
            <a:spLocks noChangeArrowheads="1"/>
          </p:cNvSpPr>
          <p:nvPr/>
        </p:nvSpPr>
        <p:spPr bwMode="auto">
          <a:xfrm>
            <a:off x="603250" y="2259013"/>
            <a:ext cx="805815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lstStyle/>
          <a:p>
            <a:pPr>
              <a:lnSpc>
                <a:spcPct val="110000"/>
              </a:lnSpc>
            </a:pPr>
            <a:r>
              <a:rPr lang="da-DK" sz="2400" b="1" dirty="0" err="1" smtClean="0">
                <a:solidFill>
                  <a:schemeClr val="bg1"/>
                </a:solidFill>
                <a:latin typeface="Calibri"/>
                <a:cs typeface="Calibri"/>
              </a:rPr>
              <a:t>space</a:t>
            </a:r>
            <a:r>
              <a:rPr lang="da-DK" sz="2400" b="1" dirty="0" smtClean="0">
                <a:solidFill>
                  <a:schemeClr val="bg1"/>
                </a:solidFill>
                <a:latin typeface="Calibri"/>
                <a:cs typeface="Calibri"/>
              </a:rPr>
              <a:t> solutions®</a:t>
            </a:r>
          </a:p>
          <a:p>
            <a:pPr>
              <a:lnSpc>
                <a:spcPct val="110000"/>
              </a:lnSpc>
            </a:pPr>
            <a:r>
              <a:rPr lang="da-DK" sz="2400" b="1" dirty="0" smtClean="0">
                <a:solidFill>
                  <a:schemeClr val="bg1"/>
                </a:solidFill>
              </a:rPr>
              <a:t>    </a:t>
            </a:r>
          </a:p>
        </p:txBody>
      </p:sp>
      <p:sp>
        <p:nvSpPr>
          <p:cNvPr id="16389" name="Rectangle 3"/>
          <p:cNvSpPr>
            <a:spLocks noGrp="1" noChangeArrowheads="1"/>
          </p:cNvSpPr>
          <p:nvPr>
            <p:ph type="subTitle" idx="4294967295"/>
          </p:nvPr>
        </p:nvSpPr>
        <p:spPr>
          <a:xfrm>
            <a:off x="325438" y="3530600"/>
            <a:ext cx="9720262" cy="3911600"/>
          </a:xfrm>
          <a:prstGeom prst="rect">
            <a:avLst/>
          </a:prstGeom>
        </p:spPr>
        <p:txBody>
          <a:bodyPr lIns="432000" tIns="36000" rIns="90000" bIns="36000"/>
          <a:lstStyle/>
          <a:p>
            <a:pPr marL="0" indent="0" eaLnBrk="1" hangingPunct="1">
              <a:buFont typeface="NotesEsa" charset="0"/>
              <a:buNone/>
            </a:pPr>
            <a:endParaRPr lang="en-GB" sz="1400" dirty="0">
              <a:solidFill>
                <a:schemeClr val="bg1"/>
              </a:solidFill>
              <a:latin typeface="Verdana" charset="0"/>
              <a:ea typeface="ヒラギノ角ゴ Pro W3" charset="0"/>
              <a:cs typeface="ヒラギノ角ゴ Pro W3" charset="0"/>
            </a:endParaRPr>
          </a:p>
          <a:p>
            <a:pPr marL="0" indent="0" eaLnBrk="1" hangingPunct="1">
              <a:buFont typeface="NotesEsa" charset="0"/>
              <a:buNone/>
            </a:pPr>
            <a:endParaRPr lang="en-GB" sz="1400" dirty="0">
              <a:solidFill>
                <a:schemeClr val="bg1"/>
              </a:solidFill>
              <a:latin typeface="Verdana" charset="0"/>
              <a:ea typeface="ヒラギノ角ゴ Pro W3" charset="0"/>
              <a:cs typeface="ヒラギノ角ゴ Pro W3" charset="0"/>
            </a:endParaRPr>
          </a:p>
          <a:p>
            <a:pPr marL="0" indent="0" eaLnBrk="1" hangingPunct="1">
              <a:buNone/>
            </a:pPr>
            <a:r>
              <a:rPr lang="en-US" sz="1400" dirty="0">
                <a:solidFill>
                  <a:schemeClr val="bg1"/>
                </a:solidFill>
                <a:latin typeface="Verdana" charset="0"/>
                <a:ea typeface="ヒラギノ角ゴ Pro W3" charset="0"/>
                <a:cs typeface="ヒラギノ角ゴ Pro W3" charset="0"/>
              </a:rPr>
              <a:t>Frank M. Salzgeber                  </a:t>
            </a:r>
          </a:p>
          <a:p>
            <a:pPr marL="0" indent="0" eaLnBrk="1" hangingPunct="1">
              <a:buNone/>
            </a:pPr>
            <a:r>
              <a:rPr lang="en-US" sz="1400" dirty="0">
                <a:solidFill>
                  <a:schemeClr val="bg1"/>
                </a:solidFill>
                <a:latin typeface="Verdana" charset="0"/>
                <a:ea typeface="ヒラギノ角ゴ Pro W3" charset="0"/>
                <a:cs typeface="ヒラギノ角ゴ Pro W3" charset="0"/>
              </a:rPr>
              <a:t>Head of Technology Transfer </a:t>
            </a:r>
            <a:r>
              <a:rPr lang="en-US" sz="1400" dirty="0" err="1">
                <a:solidFill>
                  <a:schemeClr val="bg1"/>
                </a:solidFill>
                <a:latin typeface="Verdana" charset="0"/>
                <a:ea typeface="ヒラギノ角ゴ Pro W3" charset="0"/>
                <a:cs typeface="ヒラギノ角ゴ Pro W3" charset="0"/>
              </a:rPr>
              <a:t>Programme</a:t>
            </a:r>
            <a:r>
              <a:rPr lang="en-US" sz="1400" dirty="0">
                <a:solidFill>
                  <a:schemeClr val="bg1"/>
                </a:solidFill>
                <a:latin typeface="Verdana" charset="0"/>
                <a:ea typeface="ヒラギノ角ゴ Pro W3" charset="0"/>
                <a:cs typeface="ヒラギノ角ゴ Pro W3" charset="0"/>
              </a:rPr>
              <a:t> Office</a:t>
            </a:r>
            <a:br>
              <a:rPr lang="en-US" sz="1400" dirty="0">
                <a:solidFill>
                  <a:schemeClr val="bg1"/>
                </a:solidFill>
                <a:latin typeface="Verdana" charset="0"/>
                <a:ea typeface="ヒラギノ角ゴ Pro W3" charset="0"/>
                <a:cs typeface="ヒラギノ角ゴ Pro W3" charset="0"/>
              </a:rPr>
            </a:br>
            <a:endParaRPr lang="en-US" sz="1400" dirty="0">
              <a:solidFill>
                <a:schemeClr val="bg1"/>
              </a:solidFill>
              <a:latin typeface="Verdana" charset="0"/>
              <a:ea typeface="ヒラギノ角ゴ Pro W3" charset="0"/>
              <a:cs typeface="ヒラギノ角ゴ Pro W3" charset="0"/>
            </a:endParaRPr>
          </a:p>
          <a:p>
            <a:pPr marL="0" indent="0" eaLnBrk="1" hangingPunct="1">
              <a:lnSpc>
                <a:spcPct val="100000"/>
              </a:lnSpc>
              <a:spcBef>
                <a:spcPct val="25000"/>
              </a:spcBef>
              <a:buFont typeface="NotesEsa" charset="0"/>
              <a:buNone/>
            </a:pPr>
            <a:endParaRPr lang="it-IT" sz="1400" dirty="0" smtClean="0">
              <a:solidFill>
                <a:schemeClr val="bg1"/>
              </a:solidFill>
              <a:latin typeface="Verdana" charset="0"/>
              <a:ea typeface="ヒラギノ角ゴ Pro W3" charset="0"/>
              <a:cs typeface="ヒラギノ角ゴ Pro W3" charset="0"/>
            </a:endParaRPr>
          </a:p>
          <a:p>
            <a:pPr marL="0" indent="0" eaLnBrk="1" hangingPunct="1">
              <a:lnSpc>
                <a:spcPct val="100000"/>
              </a:lnSpc>
              <a:spcBef>
                <a:spcPct val="25000"/>
              </a:spcBef>
              <a:buFont typeface="NotesEsa" charset="0"/>
              <a:buNone/>
            </a:pPr>
            <a:endParaRPr lang="it-IT" sz="1400" dirty="0">
              <a:solidFill>
                <a:schemeClr val="bg1"/>
              </a:solidFill>
              <a:latin typeface="Verdana" charset="0"/>
              <a:ea typeface="ヒラギノ角ゴ Pro W3" charset="0"/>
              <a:cs typeface="ヒラギノ角ゴ Pro W3" charset="0"/>
            </a:endParaRPr>
          </a:p>
        </p:txBody>
      </p:sp>
    </p:spTree>
    <p:extLst>
      <p:ext uri="{BB962C8B-B14F-4D97-AF65-F5344CB8AC3E}">
        <p14:creationId xmlns:p14="http://schemas.microsoft.com/office/powerpoint/2010/main" val="29492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2" t="7226" r="-147" b="13575"/>
          <a:stretch/>
        </p:blipFill>
        <p:spPr bwMode="auto">
          <a:xfrm>
            <a:off x="-56134" y="-27384"/>
            <a:ext cx="9962134" cy="6885384"/>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986526" y="3755133"/>
            <a:ext cx="1905229" cy="2069797"/>
          </a:xfrm>
          <a:prstGeom prst="rect">
            <a:avLst/>
          </a:prstGeom>
          <a:noFill/>
        </p:spPr>
        <p:txBody>
          <a:bodyPr wrap="square" rtlCol="0">
            <a:spAutoFit/>
          </a:bodyPr>
          <a:lstStyle/>
          <a:p>
            <a:r>
              <a:rPr lang="en-GB" sz="1200" b="1" cap="all" dirty="0"/>
              <a:t>Train collision avoidance system</a:t>
            </a:r>
          </a:p>
          <a:p>
            <a:r>
              <a:rPr lang="de-DE" sz="600" dirty="0" smtClean="0">
                <a:latin typeface="+mj-lt"/>
              </a:rPr>
              <a:t>   </a:t>
            </a:r>
            <a:endParaRPr lang="en-GB" sz="600" dirty="0" smtClean="0">
              <a:latin typeface="+mj-lt"/>
            </a:endParaRPr>
          </a:p>
          <a:p>
            <a:r>
              <a:rPr lang="de-DE" sz="1100" dirty="0" smtClean="0">
                <a:latin typeface="+mj-lt"/>
              </a:rPr>
              <a:t>Company:</a:t>
            </a:r>
          </a:p>
          <a:p>
            <a:r>
              <a:rPr lang="en-GB" sz="1000" b="1" cap="all" dirty="0" smtClean="0">
                <a:latin typeface="+mj-lt"/>
              </a:rPr>
              <a:t>Intelligence on Wheels</a:t>
            </a:r>
          </a:p>
          <a:p>
            <a:r>
              <a:rPr lang="de-DE" sz="700" dirty="0" smtClean="0">
                <a:latin typeface="+mj-lt"/>
              </a:rPr>
              <a:t>   </a:t>
            </a:r>
            <a:endParaRPr lang="en-GB" sz="700" dirty="0" smtClean="0">
              <a:latin typeface="+mj-lt"/>
            </a:endParaRPr>
          </a:p>
          <a:p>
            <a:r>
              <a:rPr lang="en-GB" sz="1100" dirty="0" smtClean="0">
                <a:latin typeface="+mj-lt"/>
              </a:rPr>
              <a:t>Implemented:</a:t>
            </a:r>
            <a:endParaRPr lang="en-GB" sz="1100" dirty="0">
              <a:latin typeface="+mj-lt"/>
            </a:endParaRPr>
          </a:p>
          <a:p>
            <a:r>
              <a:rPr lang="en-GB" sz="1000" b="1" cap="all" dirty="0" err="1">
                <a:latin typeface="+mj-lt"/>
              </a:rPr>
              <a:t>Harzer</a:t>
            </a:r>
            <a:r>
              <a:rPr lang="en-GB" sz="1000" b="1" cap="all" dirty="0">
                <a:latin typeface="+mj-lt"/>
              </a:rPr>
              <a:t> </a:t>
            </a:r>
            <a:r>
              <a:rPr lang="en-GB" sz="1000" b="1" cap="all" dirty="0" err="1" smtClean="0">
                <a:latin typeface="+mj-lt"/>
              </a:rPr>
              <a:t>Schmalspurbahn</a:t>
            </a:r>
            <a:endParaRPr lang="en-GB" sz="1000" b="1" cap="all" dirty="0" smtClean="0">
              <a:latin typeface="+mj-lt"/>
            </a:endParaRPr>
          </a:p>
          <a:p>
            <a:r>
              <a:rPr lang="de-DE" sz="700" b="1" cap="all" dirty="0" smtClean="0">
                <a:latin typeface="+mj-lt"/>
              </a:rPr>
              <a:t>   </a:t>
            </a:r>
            <a:endParaRPr lang="en-GB" sz="700" b="1" cap="all" dirty="0">
              <a:latin typeface="+mj-lt"/>
            </a:endParaRPr>
          </a:p>
          <a:p>
            <a:r>
              <a:rPr lang="de-DE" sz="1050" u="sng" dirty="0" err="1" smtClean="0"/>
              <a:t>more</a:t>
            </a:r>
            <a:endParaRPr lang="en-GB" sz="1050" b="1" u="sng" cap="all" dirty="0">
              <a:latin typeface="+mj-lt"/>
            </a:endParaRPr>
          </a:p>
        </p:txBody>
      </p:sp>
      <p:sp>
        <p:nvSpPr>
          <p:cNvPr id="7" name="Textfeld 6"/>
          <p:cNvSpPr txBox="1"/>
          <p:nvPr/>
        </p:nvSpPr>
        <p:spPr>
          <a:xfrm>
            <a:off x="1109989" y="2378485"/>
            <a:ext cx="1638182" cy="307777"/>
          </a:xfrm>
          <a:prstGeom prst="rect">
            <a:avLst/>
          </a:prstGeom>
          <a:noFill/>
        </p:spPr>
        <p:txBody>
          <a:bodyPr wrap="square" rtlCol="0">
            <a:spAutoFit/>
          </a:bodyPr>
          <a:lstStyle/>
          <a:p>
            <a:r>
              <a:rPr lang="de-DE" sz="1400" dirty="0" smtClean="0"/>
              <a:t>Search</a:t>
            </a:r>
            <a:endParaRPr lang="de-DE" sz="2000" dirty="0"/>
          </a:p>
        </p:txBody>
      </p:sp>
      <p:sp>
        <p:nvSpPr>
          <p:cNvPr id="8" name="Textfeld 7"/>
          <p:cNvSpPr txBox="1"/>
          <p:nvPr/>
        </p:nvSpPr>
        <p:spPr>
          <a:xfrm>
            <a:off x="1463736" y="5492649"/>
            <a:ext cx="1638182" cy="276999"/>
          </a:xfrm>
          <a:prstGeom prst="rect">
            <a:avLst/>
          </a:prstGeom>
          <a:noFill/>
        </p:spPr>
        <p:txBody>
          <a:bodyPr wrap="square" rtlCol="0">
            <a:spAutoFit/>
          </a:bodyPr>
          <a:lstStyle/>
          <a:p>
            <a:r>
              <a:rPr lang="de-DE" sz="1200" dirty="0" smtClean="0">
                <a:solidFill>
                  <a:schemeClr val="bg1"/>
                </a:solidFill>
              </a:rPr>
              <a:t>RAIL</a:t>
            </a:r>
            <a:endParaRPr lang="de-DE" dirty="0">
              <a:solidFill>
                <a:schemeClr val="bg1"/>
              </a:solidFill>
            </a:endParaRPr>
          </a:p>
        </p:txBody>
      </p:sp>
      <p:pic>
        <p:nvPicPr>
          <p:cNvPr id="1026" name="Picture 2" descr="http://www.intelligence-on-wheels.de/wp-content/uploads/2012/12/RCAS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028" r="14028"/>
          <a:stretch/>
        </p:blipFill>
        <p:spPr bwMode="auto">
          <a:xfrm>
            <a:off x="1085588" y="2802536"/>
            <a:ext cx="1638181" cy="8889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flipV="1">
            <a:off x="0" y="-2987427"/>
            <a:ext cx="4419600" cy="3025527"/>
          </a:xfrm>
          <a:prstGeom prst="rect">
            <a:avLst/>
          </a:prstGeom>
        </p:spPr>
      </p:pic>
      <p:sp>
        <p:nvSpPr>
          <p:cNvPr id="5" name="Oval 4"/>
          <p:cNvSpPr/>
          <p:nvPr/>
        </p:nvSpPr>
        <p:spPr>
          <a:xfrm>
            <a:off x="4868333" y="5012267"/>
            <a:ext cx="93134"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020733" y="5164667"/>
            <a:ext cx="93134"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672686" y="4343362"/>
            <a:ext cx="93134"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392375" y="4622767"/>
            <a:ext cx="93134"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451644" y="4326422"/>
            <a:ext cx="93134"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802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906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36195" name="Text Box 4"/>
          <p:cNvSpPr txBox="1">
            <a:spLocks noChangeArrowheads="1"/>
          </p:cNvSpPr>
          <p:nvPr/>
        </p:nvSpPr>
        <p:spPr bwMode="auto">
          <a:xfrm>
            <a:off x="2724150" y="2438400"/>
            <a:ext cx="64389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endParaRPr lang="en-GB" sz="1800">
              <a:solidFill>
                <a:schemeClr val="bg1"/>
              </a:solidFill>
            </a:endParaRPr>
          </a:p>
          <a:p>
            <a:pPr eaLnBrk="1" hangingPunct="1"/>
            <a:endParaRPr lang="en-GB" sz="3000">
              <a:solidFill>
                <a:schemeClr val="bg1"/>
              </a:solidFill>
            </a:endParaRPr>
          </a:p>
        </p:txBody>
      </p:sp>
      <p:sp>
        <p:nvSpPr>
          <p:cNvPr id="136196" name="Rectangle 17"/>
          <p:cNvSpPr>
            <a:spLocks noChangeArrowheads="1"/>
          </p:cNvSpPr>
          <p:nvPr/>
        </p:nvSpPr>
        <p:spPr bwMode="auto">
          <a:xfrm>
            <a:off x="2413000" y="25495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b="1">
              <a:solidFill>
                <a:schemeClr val="bg1"/>
              </a:solidFill>
            </a:endParaRPr>
          </a:p>
        </p:txBody>
      </p:sp>
      <p:sp>
        <p:nvSpPr>
          <p:cNvPr id="136197" name="Text Box 19"/>
          <p:cNvSpPr txBox="1">
            <a:spLocks noChangeArrowheads="1"/>
          </p:cNvSpPr>
          <p:nvPr/>
        </p:nvSpPr>
        <p:spPr bwMode="auto">
          <a:xfrm>
            <a:off x="2393950" y="4572000"/>
            <a:ext cx="6827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spcBef>
                <a:spcPct val="50000"/>
              </a:spcBef>
            </a:pPr>
            <a:endParaRPr lang="de-DE" sz="1800"/>
          </a:p>
        </p:txBody>
      </p:sp>
      <p:sp>
        <p:nvSpPr>
          <p:cNvPr id="136198" name="Text Box 23"/>
          <p:cNvSpPr txBox="1">
            <a:spLocks noChangeArrowheads="1"/>
          </p:cNvSpPr>
          <p:nvPr/>
        </p:nvSpPr>
        <p:spPr bwMode="auto">
          <a:xfrm>
            <a:off x="3367088" y="2405063"/>
            <a:ext cx="5713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endParaRPr lang="de-DE" sz="1800"/>
          </a:p>
        </p:txBody>
      </p:sp>
      <p:sp>
        <p:nvSpPr>
          <p:cNvPr id="2" name="TextBox 1"/>
          <p:cNvSpPr txBox="1"/>
          <p:nvPr/>
        </p:nvSpPr>
        <p:spPr>
          <a:xfrm>
            <a:off x="4368800" y="2247901"/>
            <a:ext cx="2222500" cy="2246769"/>
          </a:xfrm>
          <a:prstGeom prst="rect">
            <a:avLst/>
          </a:prstGeom>
          <a:noFill/>
        </p:spPr>
        <p:txBody>
          <a:bodyPr wrap="square" rtlCol="0">
            <a:spAutoFit/>
          </a:bodyPr>
          <a:lstStyle/>
          <a:p>
            <a:r>
              <a:rPr lang="en-US" sz="14000" dirty="0" smtClean="0">
                <a:solidFill>
                  <a:schemeClr val="bg1"/>
                </a:solidFill>
              </a:rPr>
              <a:t>1</a:t>
            </a:r>
            <a:endParaRPr lang="en-US" sz="14000" dirty="0">
              <a:solidFill>
                <a:schemeClr val="bg1"/>
              </a:solidFill>
            </a:endParaRPr>
          </a:p>
        </p:txBody>
      </p:sp>
    </p:spTree>
    <p:extLst>
      <p:ext uri="{BB962C8B-B14F-4D97-AF65-F5344CB8AC3E}">
        <p14:creationId xmlns:p14="http://schemas.microsoft.com/office/powerpoint/2010/main" val="188365345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906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36195" name="Text Box 4"/>
          <p:cNvSpPr txBox="1">
            <a:spLocks noChangeArrowheads="1"/>
          </p:cNvSpPr>
          <p:nvPr/>
        </p:nvSpPr>
        <p:spPr bwMode="auto">
          <a:xfrm>
            <a:off x="2724150" y="2438402"/>
            <a:ext cx="64389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endParaRPr lang="en-GB" sz="1800">
              <a:solidFill>
                <a:schemeClr val="bg1"/>
              </a:solidFill>
            </a:endParaRPr>
          </a:p>
          <a:p>
            <a:pPr eaLnBrk="1" hangingPunct="1"/>
            <a:endParaRPr lang="en-GB" sz="3000">
              <a:solidFill>
                <a:schemeClr val="bg1"/>
              </a:solidFill>
            </a:endParaRPr>
          </a:p>
        </p:txBody>
      </p:sp>
      <p:sp>
        <p:nvSpPr>
          <p:cNvPr id="136196" name="Rectangle 17"/>
          <p:cNvSpPr>
            <a:spLocks noChangeArrowheads="1"/>
          </p:cNvSpPr>
          <p:nvPr/>
        </p:nvSpPr>
        <p:spPr bwMode="auto">
          <a:xfrm>
            <a:off x="2412999" y="2549525"/>
            <a:ext cx="184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b="1">
              <a:solidFill>
                <a:schemeClr val="bg1"/>
              </a:solidFill>
            </a:endParaRPr>
          </a:p>
        </p:txBody>
      </p:sp>
      <p:sp>
        <p:nvSpPr>
          <p:cNvPr id="136197" name="Text Box 19"/>
          <p:cNvSpPr txBox="1">
            <a:spLocks noChangeArrowheads="1"/>
          </p:cNvSpPr>
          <p:nvPr/>
        </p:nvSpPr>
        <p:spPr bwMode="auto">
          <a:xfrm>
            <a:off x="2393950" y="4572002"/>
            <a:ext cx="6827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spcBef>
                <a:spcPct val="50000"/>
              </a:spcBef>
            </a:pPr>
            <a:endParaRPr lang="de-DE" sz="1800"/>
          </a:p>
        </p:txBody>
      </p:sp>
      <p:sp>
        <p:nvSpPr>
          <p:cNvPr id="136198" name="Text Box 23"/>
          <p:cNvSpPr txBox="1">
            <a:spLocks noChangeArrowheads="1"/>
          </p:cNvSpPr>
          <p:nvPr/>
        </p:nvSpPr>
        <p:spPr bwMode="auto">
          <a:xfrm>
            <a:off x="3367088" y="2405063"/>
            <a:ext cx="5713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endParaRPr lang="de-DE" sz="1800"/>
          </a:p>
        </p:txBody>
      </p:sp>
      <p:pic>
        <p:nvPicPr>
          <p:cNvPr id="2" name="Picture 1"/>
          <p:cNvPicPr>
            <a:picLocks noChangeAspect="1"/>
          </p:cNvPicPr>
          <p:nvPr/>
        </p:nvPicPr>
        <p:blipFill>
          <a:blip r:embed="rId3"/>
          <a:stretch>
            <a:fillRect/>
          </a:stretch>
        </p:blipFill>
        <p:spPr>
          <a:xfrm>
            <a:off x="372532" y="0"/>
            <a:ext cx="9177867" cy="6962520"/>
          </a:xfrm>
          <a:prstGeom prst="rect">
            <a:avLst/>
          </a:prstGeom>
        </p:spPr>
      </p:pic>
    </p:spTree>
    <p:extLst>
      <p:ext uri="{BB962C8B-B14F-4D97-AF65-F5344CB8AC3E}">
        <p14:creationId xmlns:p14="http://schemas.microsoft.com/office/powerpoint/2010/main" val="257081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0249728" cy="6858000"/>
          </a:xfrm>
          <a:prstGeom prst="rect">
            <a:avLst/>
          </a:prstGeom>
        </p:spPr>
      </p:pic>
      <p:sp>
        <p:nvSpPr>
          <p:cNvPr id="46083" name="Text Box 3"/>
          <p:cNvSpPr txBox="1">
            <a:spLocks noChangeArrowheads="1"/>
          </p:cNvSpPr>
          <p:nvPr/>
        </p:nvSpPr>
        <p:spPr bwMode="auto">
          <a:xfrm>
            <a:off x="2724150" y="2438401"/>
            <a:ext cx="6438900" cy="823913"/>
          </a:xfrm>
          <a:prstGeom prst="rect">
            <a:avLst/>
          </a:prstGeom>
          <a:noFill/>
          <a:ln w="9525">
            <a:noFill/>
            <a:miter lim="800000"/>
            <a:headEnd/>
            <a:tailEnd/>
          </a:ln>
        </p:spPr>
        <p:txBody>
          <a:bodyPr>
            <a:prstTxWarp prst="textNoShape">
              <a:avLst/>
            </a:prstTxWarp>
            <a:spAutoFit/>
          </a:bodyPr>
          <a:lstStyle/>
          <a:p>
            <a:endParaRPr lang="en-GB">
              <a:solidFill>
                <a:schemeClr val="bg1"/>
              </a:solidFill>
              <a:latin typeface="Verdana" charset="0"/>
            </a:endParaRPr>
          </a:p>
          <a:p>
            <a:endParaRPr lang="en-GB" sz="3000">
              <a:solidFill>
                <a:schemeClr val="bg1"/>
              </a:solidFill>
            </a:endParaRPr>
          </a:p>
        </p:txBody>
      </p:sp>
      <p:sp>
        <p:nvSpPr>
          <p:cNvPr id="46084" name="Rectangle 4"/>
          <p:cNvSpPr>
            <a:spLocks noChangeArrowheads="1"/>
          </p:cNvSpPr>
          <p:nvPr/>
        </p:nvSpPr>
        <p:spPr bwMode="auto">
          <a:xfrm>
            <a:off x="2412868" y="2549526"/>
            <a:ext cx="184666" cy="369332"/>
          </a:xfrm>
          <a:prstGeom prst="rect">
            <a:avLst/>
          </a:prstGeom>
          <a:noFill/>
          <a:ln w="9525">
            <a:noFill/>
            <a:miter lim="800000"/>
            <a:headEnd/>
            <a:tailEnd/>
          </a:ln>
        </p:spPr>
        <p:txBody>
          <a:bodyPr wrap="none">
            <a:prstTxWarp prst="textNoShape">
              <a:avLst/>
            </a:prstTxWarp>
            <a:spAutoFit/>
          </a:bodyPr>
          <a:lstStyle/>
          <a:p>
            <a:endParaRPr lang="de-DE" b="1">
              <a:solidFill>
                <a:schemeClr val="bg1"/>
              </a:solidFill>
            </a:endParaRPr>
          </a:p>
        </p:txBody>
      </p:sp>
      <p:sp>
        <p:nvSpPr>
          <p:cNvPr id="46085" name="Text Box 5"/>
          <p:cNvSpPr txBox="1">
            <a:spLocks noChangeArrowheads="1"/>
          </p:cNvSpPr>
          <p:nvPr/>
        </p:nvSpPr>
        <p:spPr bwMode="auto">
          <a:xfrm>
            <a:off x="3367353" y="2405063"/>
            <a:ext cx="5713148" cy="366712"/>
          </a:xfrm>
          <a:prstGeom prst="rect">
            <a:avLst/>
          </a:prstGeom>
          <a:noFill/>
          <a:ln w="9525">
            <a:noFill/>
            <a:miter lim="800000"/>
            <a:headEnd/>
            <a:tailEnd/>
          </a:ln>
        </p:spPr>
        <p:txBody>
          <a:bodyPr>
            <a:prstTxWarp prst="textNoShape">
              <a:avLst/>
            </a:prstTxWarp>
            <a:spAutoFit/>
          </a:bodyPr>
          <a:lstStyle/>
          <a:p>
            <a:endParaRPr lang="de-DE"/>
          </a:p>
        </p:txBody>
      </p:sp>
      <p:sp>
        <p:nvSpPr>
          <p:cNvPr id="7" name="TextBox 6"/>
          <p:cNvSpPr txBox="1"/>
          <p:nvPr/>
        </p:nvSpPr>
        <p:spPr>
          <a:xfrm>
            <a:off x="-63500" y="1587500"/>
            <a:ext cx="5232400" cy="646331"/>
          </a:xfrm>
          <a:prstGeom prst="rect">
            <a:avLst/>
          </a:prstGeom>
          <a:solidFill>
            <a:srgbClr val="000090">
              <a:alpha val="80000"/>
            </a:srgbClr>
          </a:solidFill>
        </p:spPr>
        <p:txBody>
          <a:bodyPr wrap="square" rtlCol="0">
            <a:spAutoFit/>
          </a:bodyPr>
          <a:lstStyle/>
          <a:p>
            <a:pPr algn="ctr"/>
            <a:r>
              <a:rPr lang="en-GB" sz="3600" dirty="0" smtClean="0">
                <a:solidFill>
                  <a:srgbClr val="FFFFFF"/>
                </a:solidFill>
                <a:latin typeface="Arial"/>
                <a:cs typeface="Arial"/>
              </a:rPr>
              <a:t>Kill Zombie companies</a:t>
            </a:r>
          </a:p>
        </p:txBody>
      </p:sp>
    </p:spTree>
    <p:extLst>
      <p:ext uri="{BB962C8B-B14F-4D97-AF65-F5344CB8AC3E}">
        <p14:creationId xmlns:p14="http://schemas.microsoft.com/office/powerpoint/2010/main" val="315761763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images.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06000" cy="741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Box 4"/>
          <p:cNvSpPr txBox="1">
            <a:spLocks noChangeArrowheads="1"/>
          </p:cNvSpPr>
          <p:nvPr/>
        </p:nvSpPr>
        <p:spPr bwMode="auto">
          <a:xfrm>
            <a:off x="558800" y="2967038"/>
            <a:ext cx="90011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r>
              <a:rPr lang="en-US" sz="5400"/>
              <a:t>Incubation</a:t>
            </a:r>
            <a:r>
              <a:rPr lang="de-DE" sz="5400"/>
              <a:t> vs. Intubation</a:t>
            </a:r>
          </a:p>
        </p:txBody>
      </p:sp>
    </p:spTree>
    <p:extLst>
      <p:ext uri="{BB962C8B-B14F-4D97-AF65-F5344CB8AC3E}">
        <p14:creationId xmlns:p14="http://schemas.microsoft.com/office/powerpoint/2010/main" val="1186536343"/>
      </p:ext>
    </p:extLst>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127000"/>
            <a:ext cx="9906000" cy="6858000"/>
          </a:xfrm>
          <a:prstGeom prst="rect">
            <a:avLst/>
          </a:prstGeom>
          <a:solidFill>
            <a:schemeClr val="bg1"/>
          </a:solidFill>
          <a:ln w="9525">
            <a:solidFill>
              <a:schemeClr val="bg1"/>
            </a:solidFill>
            <a:round/>
            <a:headEnd/>
            <a:tailEnd/>
          </a:ln>
        </p:spPr>
        <p:txBody>
          <a:bodyPr/>
          <a:lstStyle/>
          <a:p>
            <a:endParaRPr lang="de-DE">
              <a:latin typeface="Arial" charset="0"/>
            </a:endParaRPr>
          </a:p>
        </p:txBody>
      </p:sp>
      <p:pic>
        <p:nvPicPr>
          <p:cNvPr id="7" name="Picture 6"/>
          <p:cNvPicPr>
            <a:picLocks noChangeAspect="1"/>
          </p:cNvPicPr>
          <p:nvPr/>
        </p:nvPicPr>
        <p:blipFill>
          <a:blip r:embed="rId3"/>
          <a:stretch>
            <a:fillRect/>
          </a:stretch>
        </p:blipFill>
        <p:spPr>
          <a:xfrm>
            <a:off x="660400" y="0"/>
            <a:ext cx="8579796" cy="6858000"/>
          </a:xfrm>
          <a:prstGeom prst="rect">
            <a:avLst/>
          </a:prstGeom>
        </p:spPr>
      </p:pic>
      <p:sp>
        <p:nvSpPr>
          <p:cNvPr id="4" name="TextBox 7"/>
          <p:cNvSpPr txBox="1">
            <a:spLocks noChangeArrowheads="1"/>
          </p:cNvSpPr>
          <p:nvPr/>
        </p:nvSpPr>
        <p:spPr bwMode="auto">
          <a:xfrm>
            <a:off x="0" y="2789238"/>
            <a:ext cx="4560898" cy="584776"/>
          </a:xfrm>
          <a:prstGeom prst="rect">
            <a:avLst/>
          </a:prstGeom>
          <a:solidFill>
            <a:srgbClr val="000090">
              <a:alpha val="84000"/>
            </a:srgbClr>
          </a:solidFill>
          <a:ln>
            <a:noFill/>
          </a:ln>
          <a:extLst/>
        </p:spPr>
        <p:txBody>
          <a:bodyPr wrap="square">
            <a:spAutoFit/>
          </a:bodyPr>
          <a:lstStyle>
            <a:lvl1pPr eaLnBrk="0" hangingPunct="0">
              <a:defRPr sz="2400">
                <a:solidFill>
                  <a:schemeClr val="tx1"/>
                </a:solidFill>
                <a:latin typeface="Verdana" charset="0"/>
                <a:ea typeface="ヒラギノ角ゴ Pro W3" charset="0"/>
                <a:cs typeface="ヒラギノ角ゴ Pro W3" charset="0"/>
              </a:defRPr>
            </a:lvl1pPr>
            <a:lvl2pPr marL="37931725" indent="-37474525" eaLnBrk="0" hangingPunct="0">
              <a:defRPr sz="2400">
                <a:solidFill>
                  <a:schemeClr val="tx1"/>
                </a:solidFill>
                <a:latin typeface="Verdana" charset="0"/>
                <a:ea typeface="ヒラギノ角ゴ Pro W3" charset="0"/>
                <a:cs typeface="ヒラギノ角ゴ Pro W3" charset="0"/>
              </a:defRPr>
            </a:lvl2pPr>
            <a:lvl3pPr eaLnBrk="0" hangingPunct="0">
              <a:defRPr sz="2400">
                <a:solidFill>
                  <a:schemeClr val="tx1"/>
                </a:solidFill>
                <a:latin typeface="Verdana" charset="0"/>
                <a:ea typeface="ヒラギノ角ゴ Pro W3" charset="0"/>
                <a:cs typeface="ヒラギノ角ゴ Pro W3" charset="0"/>
              </a:defRPr>
            </a:lvl3pPr>
            <a:lvl4pPr eaLnBrk="0" hangingPunct="0">
              <a:defRPr sz="2400">
                <a:solidFill>
                  <a:schemeClr val="tx1"/>
                </a:solidFill>
                <a:latin typeface="Verdana" charset="0"/>
                <a:ea typeface="ヒラギノ角ゴ Pro W3" charset="0"/>
                <a:cs typeface="ヒラギノ角ゴ Pro W3" charset="0"/>
              </a:defRPr>
            </a:lvl4pPr>
            <a:lvl5pPr eaLnBrk="0" hangingPunct="0">
              <a:defRPr sz="2400">
                <a:solidFill>
                  <a:schemeClr val="tx1"/>
                </a:solidFill>
                <a:latin typeface="Verdana"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r>
              <a:rPr lang="de-DE" sz="3200" dirty="0" err="1" smtClean="0">
                <a:solidFill>
                  <a:srgbClr val="FFFFFF"/>
                </a:solidFill>
              </a:rPr>
              <a:t>What</a:t>
            </a:r>
            <a:r>
              <a:rPr lang="de-DE" sz="3200" dirty="0" smtClean="0">
                <a:solidFill>
                  <a:srgbClr val="FFFFFF"/>
                </a:solidFill>
              </a:rPr>
              <a:t> </a:t>
            </a:r>
            <a:r>
              <a:rPr lang="de-DE" sz="3200" dirty="0" err="1" smtClean="0">
                <a:solidFill>
                  <a:srgbClr val="FFFFFF"/>
                </a:solidFill>
              </a:rPr>
              <a:t>is</a:t>
            </a:r>
            <a:r>
              <a:rPr lang="de-DE" sz="3200" dirty="0" smtClean="0">
                <a:solidFill>
                  <a:srgbClr val="FFFFFF"/>
                </a:solidFill>
              </a:rPr>
              <a:t> </a:t>
            </a:r>
            <a:r>
              <a:rPr lang="de-DE" sz="3200" dirty="0" err="1" smtClean="0">
                <a:solidFill>
                  <a:srgbClr val="FFFFFF"/>
                </a:solidFill>
              </a:rPr>
              <a:t>the</a:t>
            </a:r>
            <a:r>
              <a:rPr lang="de-DE" sz="3200" dirty="0" smtClean="0">
                <a:solidFill>
                  <a:srgbClr val="FFFFFF"/>
                </a:solidFill>
              </a:rPr>
              <a:t> plan B?</a:t>
            </a:r>
            <a:endParaRPr lang="en-GB" sz="3200" dirty="0">
              <a:solidFill>
                <a:srgbClr val="FFFFFF"/>
              </a:solidFill>
            </a:endParaRPr>
          </a:p>
        </p:txBody>
      </p:sp>
    </p:spTree>
    <p:extLst>
      <p:ext uri="{BB962C8B-B14F-4D97-AF65-F5344CB8AC3E}">
        <p14:creationId xmlns:p14="http://schemas.microsoft.com/office/powerpoint/2010/main" val="232789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906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36195" name="Text Box 4"/>
          <p:cNvSpPr txBox="1">
            <a:spLocks noChangeArrowheads="1"/>
          </p:cNvSpPr>
          <p:nvPr/>
        </p:nvSpPr>
        <p:spPr bwMode="auto">
          <a:xfrm>
            <a:off x="2724150" y="2438400"/>
            <a:ext cx="64389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endParaRPr lang="en-GB" sz="1800">
              <a:solidFill>
                <a:schemeClr val="bg1"/>
              </a:solidFill>
            </a:endParaRPr>
          </a:p>
          <a:p>
            <a:pPr eaLnBrk="1" hangingPunct="1"/>
            <a:endParaRPr lang="en-GB" sz="3000">
              <a:solidFill>
                <a:schemeClr val="bg1"/>
              </a:solidFill>
            </a:endParaRPr>
          </a:p>
        </p:txBody>
      </p:sp>
      <p:sp>
        <p:nvSpPr>
          <p:cNvPr id="136196" name="Rectangle 17"/>
          <p:cNvSpPr>
            <a:spLocks noChangeArrowheads="1"/>
          </p:cNvSpPr>
          <p:nvPr/>
        </p:nvSpPr>
        <p:spPr bwMode="auto">
          <a:xfrm>
            <a:off x="2413000" y="25495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b="1">
              <a:solidFill>
                <a:schemeClr val="bg1"/>
              </a:solidFill>
            </a:endParaRPr>
          </a:p>
        </p:txBody>
      </p:sp>
      <p:sp>
        <p:nvSpPr>
          <p:cNvPr id="136197" name="Text Box 19"/>
          <p:cNvSpPr txBox="1">
            <a:spLocks noChangeArrowheads="1"/>
          </p:cNvSpPr>
          <p:nvPr/>
        </p:nvSpPr>
        <p:spPr bwMode="auto">
          <a:xfrm>
            <a:off x="2393950" y="4572000"/>
            <a:ext cx="6827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spcBef>
                <a:spcPct val="50000"/>
              </a:spcBef>
            </a:pPr>
            <a:endParaRPr lang="de-DE" sz="1800"/>
          </a:p>
        </p:txBody>
      </p:sp>
      <p:sp>
        <p:nvSpPr>
          <p:cNvPr id="136198" name="Text Box 23"/>
          <p:cNvSpPr txBox="1">
            <a:spLocks noChangeArrowheads="1"/>
          </p:cNvSpPr>
          <p:nvPr/>
        </p:nvSpPr>
        <p:spPr bwMode="auto">
          <a:xfrm>
            <a:off x="3367088" y="2405063"/>
            <a:ext cx="5713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endParaRPr lang="de-DE" sz="1800"/>
          </a:p>
        </p:txBody>
      </p:sp>
      <p:sp>
        <p:nvSpPr>
          <p:cNvPr id="2" name="TextBox 1"/>
          <p:cNvSpPr txBox="1"/>
          <p:nvPr/>
        </p:nvSpPr>
        <p:spPr>
          <a:xfrm>
            <a:off x="4368800" y="2247901"/>
            <a:ext cx="2222500" cy="2246769"/>
          </a:xfrm>
          <a:prstGeom prst="rect">
            <a:avLst/>
          </a:prstGeom>
          <a:noFill/>
        </p:spPr>
        <p:txBody>
          <a:bodyPr wrap="square" rtlCol="0">
            <a:spAutoFit/>
          </a:bodyPr>
          <a:lstStyle/>
          <a:p>
            <a:r>
              <a:rPr lang="en-US" sz="14000" dirty="0" smtClean="0">
                <a:solidFill>
                  <a:schemeClr val="bg1"/>
                </a:solidFill>
              </a:rPr>
              <a:t>2</a:t>
            </a:r>
            <a:endParaRPr lang="en-US" sz="14000" dirty="0">
              <a:solidFill>
                <a:schemeClr val="bg1"/>
              </a:solidFill>
            </a:endParaRPr>
          </a:p>
        </p:txBody>
      </p:sp>
    </p:spTree>
    <p:extLst>
      <p:ext uri="{BB962C8B-B14F-4D97-AF65-F5344CB8AC3E}">
        <p14:creationId xmlns:p14="http://schemas.microsoft.com/office/powerpoint/2010/main" val="423410254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906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p>
        </p:txBody>
      </p:sp>
      <p:sp>
        <p:nvSpPr>
          <p:cNvPr id="74754" name="TextBox 4"/>
          <p:cNvSpPr txBox="1">
            <a:spLocks noChangeArrowheads="1"/>
          </p:cNvSpPr>
          <p:nvPr/>
        </p:nvSpPr>
        <p:spPr bwMode="auto">
          <a:xfrm>
            <a:off x="3797300" y="5710238"/>
            <a:ext cx="2171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spcBef>
                <a:spcPct val="50000"/>
              </a:spcBef>
            </a:pPr>
            <a:r>
              <a:rPr lang="en-GB">
                <a:solidFill>
                  <a:schemeClr val="bg1"/>
                </a:solidFill>
                <a:latin typeface="Tahoma" charset="0"/>
              </a:rPr>
              <a:t>Time is money</a:t>
            </a:r>
          </a:p>
        </p:txBody>
      </p:sp>
      <p:pic>
        <p:nvPicPr>
          <p:cNvPr id="2" name="Picture 1"/>
          <p:cNvPicPr>
            <a:picLocks noChangeAspect="1"/>
          </p:cNvPicPr>
          <p:nvPr/>
        </p:nvPicPr>
        <p:blipFill>
          <a:blip r:embed="rId3"/>
          <a:stretch>
            <a:fillRect/>
          </a:stretch>
        </p:blipFill>
        <p:spPr>
          <a:xfrm>
            <a:off x="-939801" y="0"/>
            <a:ext cx="12225961" cy="6858000"/>
          </a:xfrm>
          <a:prstGeom prst="rect">
            <a:avLst/>
          </a:prstGeom>
        </p:spPr>
      </p:pic>
    </p:spTree>
    <p:extLst>
      <p:ext uri="{BB962C8B-B14F-4D97-AF65-F5344CB8AC3E}">
        <p14:creationId xmlns:p14="http://schemas.microsoft.com/office/powerpoint/2010/main" val="289761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906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p>
        </p:txBody>
      </p:sp>
      <p:sp>
        <p:nvSpPr>
          <p:cNvPr id="74754" name="TextBox 4"/>
          <p:cNvSpPr txBox="1">
            <a:spLocks noChangeArrowheads="1"/>
          </p:cNvSpPr>
          <p:nvPr/>
        </p:nvSpPr>
        <p:spPr bwMode="auto">
          <a:xfrm>
            <a:off x="3797300" y="5710238"/>
            <a:ext cx="2171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spcBef>
                <a:spcPct val="50000"/>
              </a:spcBef>
            </a:pPr>
            <a:r>
              <a:rPr lang="en-GB">
                <a:solidFill>
                  <a:schemeClr val="bg1"/>
                </a:solidFill>
                <a:latin typeface="Tahoma" charset="0"/>
              </a:rPr>
              <a:t>Time is money</a:t>
            </a:r>
          </a:p>
        </p:txBody>
      </p:sp>
      <p:sp>
        <p:nvSpPr>
          <p:cNvPr id="74755" name="TextBox 4"/>
          <p:cNvSpPr txBox="1">
            <a:spLocks noChangeArrowheads="1"/>
          </p:cNvSpPr>
          <p:nvPr/>
        </p:nvSpPr>
        <p:spPr bwMode="auto">
          <a:xfrm>
            <a:off x="3622675" y="5883275"/>
            <a:ext cx="2363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algn="ctr" eaLnBrk="1" hangingPunct="1"/>
            <a:r>
              <a:rPr lang="de-DE" dirty="0" err="1"/>
              <a:t>Invest</a:t>
            </a:r>
            <a:r>
              <a:rPr lang="de-DE" dirty="0"/>
              <a:t> in </a:t>
            </a:r>
            <a:r>
              <a:rPr lang="de-DE" dirty="0" err="1"/>
              <a:t>seed</a:t>
            </a:r>
            <a:endParaRPr lang="de-DE" dirty="0">
              <a:latin typeface="Tahoma" charset="0"/>
              <a:cs typeface="Tahoma" charset="0"/>
            </a:endParaRPr>
          </a:p>
        </p:txBody>
      </p:sp>
      <p:pic>
        <p:nvPicPr>
          <p:cNvPr id="2" name="Picture 1"/>
          <p:cNvPicPr>
            <a:picLocks noChangeAspect="1"/>
          </p:cNvPicPr>
          <p:nvPr/>
        </p:nvPicPr>
        <p:blipFill>
          <a:blip r:embed="rId3"/>
          <a:stretch>
            <a:fillRect/>
          </a:stretch>
        </p:blipFill>
        <p:spPr>
          <a:xfrm>
            <a:off x="0" y="-317500"/>
            <a:ext cx="9906000" cy="7429500"/>
          </a:xfrm>
          <a:prstGeom prst="rect">
            <a:avLst/>
          </a:prstGeom>
        </p:spPr>
      </p:pic>
      <p:sp>
        <p:nvSpPr>
          <p:cNvPr id="3" name="Rectangle 2"/>
          <p:cNvSpPr/>
          <p:nvPr/>
        </p:nvSpPr>
        <p:spPr>
          <a:xfrm>
            <a:off x="5207000" y="1936234"/>
            <a:ext cx="4699000" cy="1077218"/>
          </a:xfrm>
          <a:prstGeom prst="rect">
            <a:avLst/>
          </a:prstGeom>
          <a:solidFill>
            <a:srgbClr val="000090">
              <a:alpha val="81000"/>
            </a:srgbClr>
          </a:solidFill>
        </p:spPr>
        <p:txBody>
          <a:bodyPr wrap="square">
            <a:spAutoFit/>
          </a:bodyPr>
          <a:lstStyle/>
          <a:p>
            <a:r>
              <a:rPr lang="en-US" sz="3200" dirty="0" smtClean="0">
                <a:solidFill>
                  <a:srgbClr val="FFFFFF"/>
                </a:solidFill>
                <a:latin typeface="Calibri" charset="0"/>
                <a:ea typeface="ヒラギノ角ゴ Pro W3" pitchFamily="-112" charset="-128"/>
                <a:cs typeface="ヒラギノ角ゴ Pro W3" pitchFamily="-112" charset="-128"/>
              </a:rPr>
              <a:t>The </a:t>
            </a:r>
            <a:r>
              <a:rPr lang="en-US" sz="3200" dirty="0">
                <a:solidFill>
                  <a:srgbClr val="FFFFFF"/>
                </a:solidFill>
                <a:latin typeface="Calibri" charset="0"/>
                <a:ea typeface="ヒラギノ角ゴ Pro W3" pitchFamily="-112" charset="-128"/>
                <a:cs typeface="ヒラギノ角ゴ Pro W3" pitchFamily="-112" charset="-128"/>
              </a:rPr>
              <a:t>C</a:t>
            </a:r>
            <a:r>
              <a:rPr lang="en-US" sz="3200" dirty="0" smtClean="0">
                <a:solidFill>
                  <a:srgbClr val="FFFFFF"/>
                </a:solidFill>
                <a:latin typeface="Calibri" charset="0"/>
                <a:ea typeface="ヒラギノ角ゴ Pro W3" pitchFamily="-112" charset="-128"/>
                <a:cs typeface="ヒラギノ角ゴ Pro W3" pitchFamily="-112" charset="-128"/>
              </a:rPr>
              <a:t>ambrian explosion</a:t>
            </a:r>
          </a:p>
          <a:p>
            <a:r>
              <a:rPr lang="en-US" sz="3200" dirty="0" smtClean="0">
                <a:solidFill>
                  <a:srgbClr val="FFFFFF"/>
                </a:solidFill>
                <a:latin typeface="Calibri" charset="0"/>
                <a:ea typeface="ヒラギノ角ゴ Pro W3" pitchFamily="-112" charset="-128"/>
                <a:cs typeface="ヒラギノ角ゴ Pro W3" pitchFamily="-112" charset="-128"/>
              </a:rPr>
              <a:t>                  ….of start-ups</a:t>
            </a:r>
            <a:endParaRPr lang="en-US" sz="3200" dirty="0">
              <a:solidFill>
                <a:srgbClr val="FFFFFF"/>
              </a:solidFill>
            </a:endParaRPr>
          </a:p>
        </p:txBody>
      </p:sp>
    </p:spTree>
    <p:extLst>
      <p:ext uri="{BB962C8B-B14F-4D97-AF65-F5344CB8AC3E}">
        <p14:creationId xmlns:p14="http://schemas.microsoft.com/office/powerpoint/2010/main" val="78820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906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p>
        </p:txBody>
      </p:sp>
      <p:sp>
        <p:nvSpPr>
          <p:cNvPr id="74754" name="TextBox 4"/>
          <p:cNvSpPr txBox="1">
            <a:spLocks noChangeArrowheads="1"/>
          </p:cNvSpPr>
          <p:nvPr/>
        </p:nvSpPr>
        <p:spPr bwMode="auto">
          <a:xfrm>
            <a:off x="3797300" y="5710238"/>
            <a:ext cx="2171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spcBef>
                <a:spcPct val="50000"/>
              </a:spcBef>
            </a:pPr>
            <a:r>
              <a:rPr lang="en-GB">
                <a:solidFill>
                  <a:schemeClr val="bg1"/>
                </a:solidFill>
                <a:latin typeface="Tahoma" charset="0"/>
              </a:rPr>
              <a:t>Time is money</a:t>
            </a:r>
          </a:p>
        </p:txBody>
      </p:sp>
      <p:pic>
        <p:nvPicPr>
          <p:cNvPr id="74756" name="Picture 5" descr="Pflanz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8600" y="1174750"/>
            <a:ext cx="43688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0" y="2846970"/>
            <a:ext cx="3521706" cy="584776"/>
          </a:xfrm>
          <a:prstGeom prst="rect">
            <a:avLst/>
          </a:prstGeom>
          <a:solidFill>
            <a:srgbClr val="000090">
              <a:alpha val="84000"/>
            </a:srgbClr>
          </a:solidFill>
          <a:ln>
            <a:noFill/>
          </a:ln>
          <a:extLst/>
        </p:spPr>
        <p:txBody>
          <a:bodyPr wrap="square">
            <a:spAutoFit/>
          </a:bodyPr>
          <a:lstStyle>
            <a:lvl1pPr eaLnBrk="0" hangingPunct="0">
              <a:defRPr sz="2400">
                <a:solidFill>
                  <a:schemeClr val="tx1"/>
                </a:solidFill>
                <a:latin typeface="Verdana" charset="0"/>
                <a:ea typeface="ヒラギノ角ゴ Pro W3" charset="0"/>
                <a:cs typeface="ヒラギノ角ゴ Pro W3" charset="0"/>
              </a:defRPr>
            </a:lvl1pPr>
            <a:lvl2pPr marL="37931725" indent="-37474525" eaLnBrk="0" hangingPunct="0">
              <a:defRPr sz="2400">
                <a:solidFill>
                  <a:schemeClr val="tx1"/>
                </a:solidFill>
                <a:latin typeface="Verdana" charset="0"/>
                <a:ea typeface="ヒラギノ角ゴ Pro W3" charset="0"/>
                <a:cs typeface="ヒラギノ角ゴ Pro W3" charset="0"/>
              </a:defRPr>
            </a:lvl2pPr>
            <a:lvl3pPr eaLnBrk="0" hangingPunct="0">
              <a:defRPr sz="2400">
                <a:solidFill>
                  <a:schemeClr val="tx1"/>
                </a:solidFill>
                <a:latin typeface="Verdana" charset="0"/>
                <a:ea typeface="ヒラギノ角ゴ Pro W3" charset="0"/>
                <a:cs typeface="ヒラギノ角ゴ Pro W3" charset="0"/>
              </a:defRPr>
            </a:lvl3pPr>
            <a:lvl4pPr eaLnBrk="0" hangingPunct="0">
              <a:defRPr sz="2400">
                <a:solidFill>
                  <a:schemeClr val="tx1"/>
                </a:solidFill>
                <a:latin typeface="Verdana" charset="0"/>
                <a:ea typeface="ヒラギノ角ゴ Pro W3" charset="0"/>
                <a:cs typeface="ヒラギノ角ゴ Pro W3" charset="0"/>
              </a:defRPr>
            </a:lvl4pPr>
            <a:lvl5pPr eaLnBrk="0" hangingPunct="0">
              <a:defRPr sz="2400">
                <a:solidFill>
                  <a:schemeClr val="tx1"/>
                </a:solidFill>
                <a:latin typeface="Verdana"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r>
              <a:rPr lang="de-DE" sz="3200" dirty="0" err="1" smtClean="0">
                <a:solidFill>
                  <a:srgbClr val="FFFFFF"/>
                </a:solidFill>
              </a:rPr>
              <a:t>Invest</a:t>
            </a:r>
            <a:r>
              <a:rPr lang="de-DE" sz="3200" dirty="0" smtClean="0">
                <a:solidFill>
                  <a:srgbClr val="FFFFFF"/>
                </a:solidFill>
              </a:rPr>
              <a:t> in </a:t>
            </a:r>
            <a:r>
              <a:rPr lang="de-DE" sz="3200" dirty="0" err="1" smtClean="0">
                <a:solidFill>
                  <a:srgbClr val="FFFFFF"/>
                </a:solidFill>
              </a:rPr>
              <a:t>seed</a:t>
            </a:r>
            <a:endParaRPr lang="en-GB" sz="3200" dirty="0">
              <a:solidFill>
                <a:srgbClr val="FFFFFF"/>
              </a:solidFill>
            </a:endParaRPr>
          </a:p>
        </p:txBody>
      </p:sp>
    </p:spTree>
    <p:extLst>
      <p:ext uri="{BB962C8B-B14F-4D97-AF65-F5344CB8AC3E}">
        <p14:creationId xmlns:p14="http://schemas.microsoft.com/office/powerpoint/2010/main" val="293517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7835900" y="2656555"/>
            <a:ext cx="2070100" cy="830997"/>
          </a:xfrm>
          <a:prstGeom prst="rect">
            <a:avLst/>
          </a:prstGeom>
          <a:solidFill>
            <a:srgbClr val="000090">
              <a:alpha val="80000"/>
            </a:srgbClr>
          </a:solidFill>
          <a:ln>
            <a:solidFill>
              <a:srgbClr val="000090"/>
            </a:solidFill>
          </a:ln>
          <a:extLst/>
        </p:spPr>
        <p:txBody>
          <a:bodyPr wrap="square">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r>
              <a:rPr lang="en-US" dirty="0" smtClean="0">
                <a:solidFill>
                  <a:srgbClr val="FFFFFF"/>
                </a:solidFill>
                <a:latin typeface="Calibri"/>
                <a:cs typeface="Calibri"/>
              </a:rPr>
              <a:t>We recycle</a:t>
            </a:r>
          </a:p>
          <a:p>
            <a:pPr eaLnBrk="1" hangingPunct="1"/>
            <a:r>
              <a:rPr lang="en-US" dirty="0" smtClean="0">
                <a:solidFill>
                  <a:srgbClr val="FFFFFF"/>
                </a:solidFill>
                <a:latin typeface="Calibri"/>
                <a:cs typeface="Calibri"/>
              </a:rPr>
              <a:t>We care</a:t>
            </a:r>
            <a:endParaRPr lang="en-US" dirty="0">
              <a:solidFill>
                <a:srgbClr val="FFFFFF"/>
              </a:solidFill>
              <a:latin typeface="Calibri"/>
              <a:cs typeface="Calibri"/>
            </a:endParaRPr>
          </a:p>
        </p:txBody>
      </p:sp>
      <p:pic>
        <p:nvPicPr>
          <p:cNvPr id="2" name="Picture 1"/>
          <p:cNvPicPr>
            <a:picLocks noChangeAspect="1"/>
          </p:cNvPicPr>
          <p:nvPr/>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311263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0058400" cy="23241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29027" name="TextBox 4"/>
          <p:cNvSpPr txBox="1">
            <a:spLocks noChangeArrowheads="1"/>
          </p:cNvSpPr>
          <p:nvPr/>
        </p:nvSpPr>
        <p:spPr bwMode="auto">
          <a:xfrm>
            <a:off x="3797300" y="5710238"/>
            <a:ext cx="2171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ヒラギノ角ゴ Pro W3" charset="0"/>
                <a:cs typeface="ヒラギノ角ゴ Pro W3" charset="0"/>
              </a:defRPr>
            </a:lvl1pPr>
            <a:lvl2pPr marL="37931725" indent="-37474525" eaLnBrk="0" hangingPunct="0">
              <a:defRPr sz="2400">
                <a:solidFill>
                  <a:schemeClr val="tx1"/>
                </a:solidFill>
                <a:latin typeface="Verdana" charset="0"/>
                <a:ea typeface="ヒラギノ角ゴ Pro W3" charset="0"/>
                <a:cs typeface="ヒラギノ角ゴ Pro W3" charset="0"/>
              </a:defRPr>
            </a:lvl2pPr>
            <a:lvl3pPr eaLnBrk="0" hangingPunct="0">
              <a:defRPr sz="2400">
                <a:solidFill>
                  <a:schemeClr val="tx1"/>
                </a:solidFill>
                <a:latin typeface="Verdana" charset="0"/>
                <a:ea typeface="ヒラギノ角ゴ Pro W3" charset="0"/>
                <a:cs typeface="ヒラギノ角ゴ Pro W3" charset="0"/>
              </a:defRPr>
            </a:lvl3pPr>
            <a:lvl4pPr eaLnBrk="0" hangingPunct="0">
              <a:defRPr sz="2400">
                <a:solidFill>
                  <a:schemeClr val="tx1"/>
                </a:solidFill>
                <a:latin typeface="Verdana" charset="0"/>
                <a:ea typeface="ヒラギノ角ゴ Pro W3" charset="0"/>
                <a:cs typeface="ヒラギノ角ゴ Pro W3" charset="0"/>
              </a:defRPr>
            </a:lvl4pPr>
            <a:lvl5pPr eaLnBrk="0" hangingPunct="0">
              <a:defRPr sz="2400">
                <a:solidFill>
                  <a:schemeClr val="tx1"/>
                </a:solidFill>
                <a:latin typeface="Verdana"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spcBef>
                <a:spcPct val="50000"/>
              </a:spcBef>
            </a:pPr>
            <a:r>
              <a:rPr lang="en-GB">
                <a:solidFill>
                  <a:schemeClr val="bg1"/>
                </a:solidFill>
                <a:latin typeface="Tahoma" charset="0"/>
              </a:rPr>
              <a:t>Time is money</a:t>
            </a:r>
          </a:p>
        </p:txBody>
      </p:sp>
      <p:sp>
        <p:nvSpPr>
          <p:cNvPr id="129028" name="TextBox 4"/>
          <p:cNvSpPr txBox="1">
            <a:spLocks noChangeArrowheads="1"/>
          </p:cNvSpPr>
          <p:nvPr/>
        </p:nvSpPr>
        <p:spPr bwMode="auto">
          <a:xfrm>
            <a:off x="4170363" y="5926138"/>
            <a:ext cx="15179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ヒラギノ角ゴ Pro W3" charset="0"/>
                <a:cs typeface="ヒラギノ角ゴ Pro W3" charset="0"/>
              </a:defRPr>
            </a:lvl1pPr>
            <a:lvl2pPr marL="37931725" indent="-37474525" eaLnBrk="0" hangingPunct="0">
              <a:defRPr sz="2400">
                <a:solidFill>
                  <a:schemeClr val="tx1"/>
                </a:solidFill>
                <a:latin typeface="Verdana" charset="0"/>
                <a:ea typeface="ヒラギノ角ゴ Pro W3" charset="0"/>
                <a:cs typeface="ヒラギノ角ゴ Pro W3" charset="0"/>
              </a:defRPr>
            </a:lvl2pPr>
            <a:lvl3pPr eaLnBrk="0" hangingPunct="0">
              <a:defRPr sz="2400">
                <a:solidFill>
                  <a:schemeClr val="tx1"/>
                </a:solidFill>
                <a:latin typeface="Verdana" charset="0"/>
                <a:ea typeface="ヒラギノ角ゴ Pro W3" charset="0"/>
                <a:cs typeface="ヒラギノ角ゴ Pro W3" charset="0"/>
              </a:defRPr>
            </a:lvl3pPr>
            <a:lvl4pPr eaLnBrk="0" hangingPunct="0">
              <a:defRPr sz="2400">
                <a:solidFill>
                  <a:schemeClr val="tx1"/>
                </a:solidFill>
                <a:latin typeface="Verdana" charset="0"/>
                <a:ea typeface="ヒラギノ角ゴ Pro W3" charset="0"/>
                <a:cs typeface="ヒラギノ角ゴ Pro W3" charset="0"/>
              </a:defRPr>
            </a:lvl4pPr>
            <a:lvl5pPr eaLnBrk="0" hangingPunct="0">
              <a:defRPr sz="2400">
                <a:solidFill>
                  <a:schemeClr val="tx1"/>
                </a:solidFill>
                <a:latin typeface="Verdana"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r>
              <a:rPr lang="de-DE" sz="1800" b="1" dirty="0" err="1" smtClean="0"/>
              <a:t>Cipy</a:t>
            </a:r>
            <a:r>
              <a:rPr lang="de-DE" sz="1800" b="1" dirty="0" smtClean="0"/>
              <a:t> </a:t>
            </a:r>
            <a:r>
              <a:rPr lang="de-DE" sz="1800" b="1" dirty="0" err="1" smtClean="0"/>
              <a:t>maps</a:t>
            </a:r>
            <a:endParaRPr lang="de-DE" sz="1800" b="1" dirty="0"/>
          </a:p>
        </p:txBody>
      </p:sp>
      <p:pic>
        <p:nvPicPr>
          <p:cNvPr id="2" name="Picture 1" descr="das_neue_google_map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20239"/>
            <a:ext cx="10077297" cy="5937761"/>
          </a:xfrm>
          <a:prstGeom prst="rect">
            <a:avLst/>
          </a:prstGeom>
        </p:spPr>
      </p:pic>
      <p:sp>
        <p:nvSpPr>
          <p:cNvPr id="8" name="Rectangle 7"/>
          <p:cNvSpPr/>
          <p:nvPr/>
        </p:nvSpPr>
        <p:spPr>
          <a:xfrm>
            <a:off x="0" y="2578100"/>
            <a:ext cx="3683000" cy="12827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grpSp>
        <p:nvGrpSpPr>
          <p:cNvPr id="16" name="Group 15"/>
          <p:cNvGrpSpPr>
            <a:grpSpLocks noChangeAspect="1"/>
          </p:cNvGrpSpPr>
          <p:nvPr/>
        </p:nvGrpSpPr>
        <p:grpSpPr>
          <a:xfrm>
            <a:off x="298024" y="299447"/>
            <a:ext cx="3616845" cy="1685137"/>
            <a:chOff x="-228599" y="368300"/>
            <a:chExt cx="4295002" cy="2106422"/>
          </a:xfrm>
        </p:grpSpPr>
        <p:sp>
          <p:nvSpPr>
            <p:cNvPr id="17" name="Text Box 7"/>
            <p:cNvSpPr txBox="1">
              <a:spLocks noChangeArrowheads="1"/>
            </p:cNvSpPr>
            <p:nvPr/>
          </p:nvSpPr>
          <p:spPr bwMode="auto">
            <a:xfrm>
              <a:off x="-56338" y="1493687"/>
              <a:ext cx="4122741" cy="98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spcBef>
                  <a:spcPct val="50000"/>
                </a:spcBef>
              </a:pPr>
              <a:r>
                <a:rPr lang="en-GB" sz="1800" dirty="0" smtClean="0">
                  <a:solidFill>
                    <a:schemeClr val="bg1"/>
                  </a:solidFill>
                  <a:latin typeface="Tahoma" charset="0"/>
                </a:rPr>
                <a:t>Space solutions</a:t>
              </a:r>
              <a:endParaRPr lang="en-GB" sz="1800" dirty="0">
                <a:solidFill>
                  <a:schemeClr val="bg1"/>
                </a:solidFill>
                <a:latin typeface="Tahoma" charset="0"/>
              </a:endParaRPr>
            </a:p>
            <a:p>
              <a:pPr eaLnBrk="1" hangingPunct="1">
                <a:spcBef>
                  <a:spcPct val="50000"/>
                </a:spcBef>
              </a:pPr>
              <a:endParaRPr lang="de-DE" sz="1800" dirty="0"/>
            </a:p>
          </p:txBody>
        </p:sp>
        <p:pic>
          <p:nvPicPr>
            <p:cNvPr id="18" name="Picture 17" descr="44_digital_logo_white_sign_A.pdf"/>
            <p:cNvPicPr>
              <a:picLocks noChangeAspect="1"/>
            </p:cNvPicPr>
            <p:nvPr/>
          </p:nvPicPr>
          <p:blipFill rotWithShape="1">
            <a:blip r:embed="rId4" cstate="email">
              <a:extLst>
                <a:ext uri="{28A0092B-C50C-407E-A947-70E740481C1C}">
                  <a14:useLocalDpi xmlns:a14="http://schemas.microsoft.com/office/drawing/2010/main"/>
                </a:ext>
              </a:extLst>
            </a:blip>
            <a:srcRect b="25709"/>
            <a:stretch/>
          </p:blipFill>
          <p:spPr>
            <a:xfrm>
              <a:off x="-228599" y="368300"/>
              <a:ext cx="2289130" cy="1080000"/>
            </a:xfrm>
            <a:prstGeom prst="rect">
              <a:avLst/>
            </a:prstGeom>
          </p:spPr>
        </p:pic>
      </p:grpSp>
      <p:sp>
        <p:nvSpPr>
          <p:cNvPr id="19" name="Text Box 7"/>
          <p:cNvSpPr txBox="1">
            <a:spLocks noChangeArrowheads="1"/>
          </p:cNvSpPr>
          <p:nvPr/>
        </p:nvSpPr>
        <p:spPr bwMode="auto">
          <a:xfrm>
            <a:off x="322594" y="5645711"/>
            <a:ext cx="3471780"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spcBef>
                <a:spcPct val="50000"/>
              </a:spcBef>
            </a:pPr>
            <a:r>
              <a:rPr lang="en-GB" sz="1800" dirty="0" err="1">
                <a:solidFill>
                  <a:schemeClr val="bg1"/>
                </a:solidFill>
                <a:latin typeface="Tahoma" charset="0"/>
              </a:rPr>
              <a:t>f</a:t>
            </a:r>
            <a:r>
              <a:rPr lang="en-GB" sz="1800" dirty="0" err="1" smtClean="0">
                <a:solidFill>
                  <a:schemeClr val="bg1"/>
                </a:solidFill>
                <a:latin typeface="Tahoma" charset="0"/>
              </a:rPr>
              <a:t>rank.salzgeber@esa.int</a:t>
            </a:r>
            <a:endParaRPr lang="en-GB" sz="1800" dirty="0" smtClean="0">
              <a:solidFill>
                <a:schemeClr val="bg1"/>
              </a:solidFill>
              <a:latin typeface="Tahoma" charset="0"/>
            </a:endParaRPr>
          </a:p>
          <a:p>
            <a:pPr eaLnBrk="1" hangingPunct="1">
              <a:spcBef>
                <a:spcPct val="50000"/>
              </a:spcBef>
            </a:pPr>
            <a:r>
              <a:rPr lang="en-GB" sz="1800" dirty="0" err="1" smtClean="0">
                <a:solidFill>
                  <a:schemeClr val="bg1"/>
                </a:solidFill>
                <a:latin typeface="Tahoma" charset="0"/>
              </a:rPr>
              <a:t>www.esa.int</a:t>
            </a:r>
            <a:r>
              <a:rPr lang="en-GB" sz="1800" dirty="0" smtClean="0">
                <a:solidFill>
                  <a:schemeClr val="bg1"/>
                </a:solidFill>
                <a:latin typeface="Tahoma" charset="0"/>
              </a:rPr>
              <a:t>/</a:t>
            </a:r>
            <a:r>
              <a:rPr lang="en-GB" sz="1800" dirty="0" err="1" smtClean="0">
                <a:solidFill>
                  <a:schemeClr val="bg1"/>
                </a:solidFill>
                <a:latin typeface="Tahoma" charset="0"/>
              </a:rPr>
              <a:t>bic</a:t>
            </a:r>
            <a:endParaRPr lang="en-GB" sz="1800" dirty="0" smtClean="0">
              <a:solidFill>
                <a:schemeClr val="bg1"/>
              </a:solidFill>
              <a:latin typeface="Tahoma" charset="0"/>
            </a:endParaRPr>
          </a:p>
          <a:p>
            <a:pPr eaLnBrk="1" hangingPunct="1">
              <a:spcBef>
                <a:spcPct val="50000"/>
              </a:spcBef>
            </a:pPr>
            <a:r>
              <a:rPr lang="en-GB" sz="1800" dirty="0" err="1" smtClean="0">
                <a:solidFill>
                  <a:schemeClr val="bg1"/>
                </a:solidFill>
                <a:latin typeface="Tahoma" charset="0"/>
              </a:rPr>
              <a:t>www.esa.int</a:t>
            </a:r>
            <a:r>
              <a:rPr lang="en-GB" sz="1800" dirty="0" smtClean="0">
                <a:solidFill>
                  <a:schemeClr val="bg1"/>
                </a:solidFill>
                <a:latin typeface="Tahoma" charset="0"/>
              </a:rPr>
              <a:t>/</a:t>
            </a:r>
            <a:r>
              <a:rPr lang="en-GB" sz="1800" dirty="0" err="1" smtClean="0">
                <a:solidFill>
                  <a:schemeClr val="bg1"/>
                </a:solidFill>
                <a:latin typeface="Tahoma" charset="0"/>
              </a:rPr>
              <a:t>ttp</a:t>
            </a:r>
            <a:endParaRPr lang="en-GB" sz="1800" dirty="0">
              <a:solidFill>
                <a:schemeClr val="bg1"/>
              </a:solidFill>
              <a:latin typeface="Tahoma" charset="0"/>
            </a:endParaRPr>
          </a:p>
          <a:p>
            <a:pPr eaLnBrk="1" hangingPunct="1">
              <a:spcBef>
                <a:spcPct val="50000"/>
              </a:spcBef>
            </a:pPr>
            <a:endParaRPr lang="de-DE" sz="1800" dirty="0"/>
          </a:p>
        </p:txBody>
      </p:sp>
    </p:spTree>
    <p:extLst>
      <p:ext uri="{BB962C8B-B14F-4D97-AF65-F5344CB8AC3E}">
        <p14:creationId xmlns:p14="http://schemas.microsoft.com/office/powerpoint/2010/main" val="244042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dea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85800"/>
            <a:ext cx="8890000" cy="5130800"/>
          </a:xfrm>
          <a:prstGeom prst="rect">
            <a:avLst/>
          </a:prstGeom>
        </p:spPr>
      </p:pic>
      <p:sp>
        <p:nvSpPr>
          <p:cNvPr id="7" name="Rectangle 6"/>
          <p:cNvSpPr/>
          <p:nvPr/>
        </p:nvSpPr>
        <p:spPr>
          <a:xfrm>
            <a:off x="7632700" y="3797300"/>
            <a:ext cx="2273300" cy="19431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Box 4"/>
          <p:cNvSpPr txBox="1">
            <a:spLocks noChangeArrowheads="1"/>
          </p:cNvSpPr>
          <p:nvPr/>
        </p:nvSpPr>
        <p:spPr bwMode="auto">
          <a:xfrm>
            <a:off x="7835900" y="2656555"/>
            <a:ext cx="2070100" cy="830997"/>
          </a:xfrm>
          <a:prstGeom prst="rect">
            <a:avLst/>
          </a:prstGeom>
          <a:solidFill>
            <a:srgbClr val="000090">
              <a:alpha val="80000"/>
            </a:srgbClr>
          </a:solidFill>
          <a:ln>
            <a:solidFill>
              <a:srgbClr val="000090"/>
            </a:solidFill>
          </a:ln>
          <a:extLst/>
        </p:spPr>
        <p:txBody>
          <a:bodyPr wrap="square">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r>
              <a:rPr lang="en-US" dirty="0" smtClean="0">
                <a:solidFill>
                  <a:srgbClr val="FFFFFF"/>
                </a:solidFill>
                <a:latin typeface="Calibri"/>
                <a:cs typeface="Calibri"/>
              </a:rPr>
              <a:t>We recycle</a:t>
            </a:r>
          </a:p>
          <a:p>
            <a:pPr eaLnBrk="1" hangingPunct="1"/>
            <a:r>
              <a:rPr lang="en-US" dirty="0" smtClean="0">
                <a:solidFill>
                  <a:srgbClr val="FFFFFF"/>
                </a:solidFill>
                <a:latin typeface="Calibri"/>
                <a:cs typeface="Calibri"/>
              </a:rPr>
              <a:t>We care</a:t>
            </a:r>
            <a:endParaRPr lang="en-US" dirty="0">
              <a:solidFill>
                <a:srgbClr val="FFFFFF"/>
              </a:solidFill>
              <a:latin typeface="Calibri"/>
              <a:cs typeface="Calibri"/>
            </a:endParaRPr>
          </a:p>
        </p:txBody>
      </p:sp>
    </p:spTree>
    <p:extLst>
      <p:ext uri="{BB962C8B-B14F-4D97-AF65-F5344CB8AC3E}">
        <p14:creationId xmlns:p14="http://schemas.microsoft.com/office/powerpoint/2010/main" val="279437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dea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85800"/>
            <a:ext cx="8890000" cy="5130800"/>
          </a:xfrm>
          <a:prstGeom prst="rect">
            <a:avLst/>
          </a:prstGeom>
        </p:spPr>
      </p:pic>
      <p:sp>
        <p:nvSpPr>
          <p:cNvPr id="5" name="Text Box 4"/>
          <p:cNvSpPr txBox="1">
            <a:spLocks noChangeArrowheads="1"/>
          </p:cNvSpPr>
          <p:nvPr/>
        </p:nvSpPr>
        <p:spPr bwMode="auto">
          <a:xfrm>
            <a:off x="7835900" y="2656555"/>
            <a:ext cx="2070100" cy="830997"/>
          </a:xfrm>
          <a:prstGeom prst="rect">
            <a:avLst/>
          </a:prstGeom>
          <a:solidFill>
            <a:srgbClr val="000090">
              <a:alpha val="80000"/>
            </a:srgbClr>
          </a:solidFill>
          <a:ln>
            <a:solidFill>
              <a:srgbClr val="000090"/>
            </a:solidFill>
          </a:ln>
          <a:extLst/>
        </p:spPr>
        <p:txBody>
          <a:bodyPr wrap="square">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r>
              <a:rPr lang="en-US" dirty="0" smtClean="0">
                <a:solidFill>
                  <a:srgbClr val="FFFFFF"/>
                </a:solidFill>
                <a:latin typeface="Calibri"/>
                <a:cs typeface="Calibri"/>
              </a:rPr>
              <a:t>We recycle</a:t>
            </a:r>
          </a:p>
          <a:p>
            <a:pPr eaLnBrk="1" hangingPunct="1"/>
            <a:r>
              <a:rPr lang="en-US" dirty="0" smtClean="0">
                <a:solidFill>
                  <a:srgbClr val="FFFFFF"/>
                </a:solidFill>
                <a:latin typeface="Calibri"/>
                <a:cs typeface="Calibri"/>
              </a:rPr>
              <a:t>We don’t care</a:t>
            </a:r>
            <a:endParaRPr lang="en-US" dirty="0">
              <a:solidFill>
                <a:srgbClr val="FFFFFF"/>
              </a:solidFill>
              <a:latin typeface="Calibri"/>
              <a:cs typeface="Calibri"/>
            </a:endParaRPr>
          </a:p>
        </p:txBody>
      </p:sp>
    </p:spTree>
    <p:extLst>
      <p:ext uri="{BB962C8B-B14F-4D97-AF65-F5344CB8AC3E}">
        <p14:creationId xmlns:p14="http://schemas.microsoft.com/office/powerpoint/2010/main" val="260878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9"/>
          <p:cNvSpPr>
            <a:spLocks noChangeArrowheads="1"/>
          </p:cNvSpPr>
          <p:nvPr/>
        </p:nvSpPr>
        <p:spPr bwMode="auto">
          <a:xfrm>
            <a:off x="0" y="0"/>
            <a:ext cx="9906000" cy="6858000"/>
          </a:xfrm>
          <a:prstGeom prst="rect">
            <a:avLst/>
          </a:prstGeom>
          <a:solidFill>
            <a:schemeClr val="bg1"/>
          </a:solidFill>
          <a:ln w="9525">
            <a:solidFill>
              <a:schemeClr val="bg1"/>
            </a:solidFill>
            <a:round/>
            <a:headEnd/>
            <a:tailEnd/>
          </a:ln>
        </p:spPr>
        <p:txBody>
          <a:bodyPr/>
          <a:lstStyle/>
          <a:p>
            <a:endParaRPr lang="de-DE">
              <a:latin typeface="Arial" charset="0"/>
            </a:endParaRPr>
          </a:p>
        </p:txBody>
      </p:sp>
      <p:sp>
        <p:nvSpPr>
          <p:cNvPr id="226306" name="Text Box 3"/>
          <p:cNvSpPr txBox="1">
            <a:spLocks noChangeArrowheads="1"/>
          </p:cNvSpPr>
          <p:nvPr/>
        </p:nvSpPr>
        <p:spPr bwMode="auto">
          <a:xfrm>
            <a:off x="2724150" y="2438400"/>
            <a:ext cx="64389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endParaRPr lang="en-GB" sz="1800">
              <a:solidFill>
                <a:schemeClr val="bg1"/>
              </a:solidFill>
            </a:endParaRPr>
          </a:p>
          <a:p>
            <a:pPr eaLnBrk="1" hangingPunct="1"/>
            <a:endParaRPr lang="en-GB" sz="3000">
              <a:solidFill>
                <a:schemeClr val="bg1"/>
              </a:solidFill>
            </a:endParaRPr>
          </a:p>
        </p:txBody>
      </p:sp>
      <p:sp>
        <p:nvSpPr>
          <p:cNvPr id="226307" name="Rectangle 4"/>
          <p:cNvSpPr>
            <a:spLocks noChangeArrowheads="1"/>
          </p:cNvSpPr>
          <p:nvPr/>
        </p:nvSpPr>
        <p:spPr bwMode="auto">
          <a:xfrm>
            <a:off x="2413000" y="25495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b="1">
              <a:solidFill>
                <a:schemeClr val="bg1"/>
              </a:solidFill>
            </a:endParaRPr>
          </a:p>
        </p:txBody>
      </p:sp>
      <p:sp>
        <p:nvSpPr>
          <p:cNvPr id="226308" name="Text Box 5"/>
          <p:cNvSpPr txBox="1">
            <a:spLocks noChangeArrowheads="1"/>
          </p:cNvSpPr>
          <p:nvPr/>
        </p:nvSpPr>
        <p:spPr bwMode="auto">
          <a:xfrm>
            <a:off x="3367088" y="2405063"/>
            <a:ext cx="5713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endParaRPr lang="de-DE" sz="1800"/>
          </a:p>
        </p:txBody>
      </p:sp>
      <p:sp>
        <p:nvSpPr>
          <p:cNvPr id="226309" name="TextBox 6"/>
          <p:cNvSpPr txBox="1">
            <a:spLocks noChangeArrowheads="1"/>
          </p:cNvSpPr>
          <p:nvPr/>
        </p:nvSpPr>
        <p:spPr bwMode="auto">
          <a:xfrm>
            <a:off x="431800" y="641350"/>
            <a:ext cx="3302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endParaRPr lang="de-DE" sz="3600" dirty="0">
              <a:latin typeface="Tahoma" charset="0"/>
              <a:cs typeface="Tahoma" charset="0"/>
            </a:endParaRPr>
          </a:p>
          <a:p>
            <a:pPr eaLnBrk="1" hangingPunct="1"/>
            <a:endParaRPr lang="de-DE" dirty="0">
              <a:latin typeface="Tahoma" charset="0"/>
              <a:cs typeface="Tahoma" charset="0"/>
            </a:endParaRPr>
          </a:p>
          <a:p>
            <a:pPr eaLnBrk="1" hangingPunct="1"/>
            <a:endParaRPr lang="de-DE" dirty="0">
              <a:latin typeface="Tahoma" charset="0"/>
              <a:cs typeface="Tahoma" charset="0"/>
            </a:endParaRPr>
          </a:p>
        </p:txBody>
      </p:sp>
      <p:pic>
        <p:nvPicPr>
          <p:cNvPr id="4" name="Picture 3"/>
          <p:cNvPicPr>
            <a:picLocks noChangeAspect="1"/>
          </p:cNvPicPr>
          <p:nvPr/>
        </p:nvPicPr>
        <p:blipFill>
          <a:blip r:embed="rId3"/>
          <a:stretch>
            <a:fillRect/>
          </a:stretch>
        </p:blipFill>
        <p:spPr>
          <a:xfrm>
            <a:off x="3149600" y="1397000"/>
            <a:ext cx="3605349" cy="4049486"/>
          </a:xfrm>
          <a:prstGeom prst="rect">
            <a:avLst/>
          </a:prstGeom>
        </p:spPr>
      </p:pic>
    </p:spTree>
    <p:extLst>
      <p:ext uri="{BB962C8B-B14F-4D97-AF65-F5344CB8AC3E}">
        <p14:creationId xmlns:p14="http://schemas.microsoft.com/office/powerpoint/2010/main" val="92836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395288" y="404813"/>
            <a:ext cx="6624984" cy="1079971"/>
          </a:xfrm>
          <a:prstGeom prst="rect">
            <a:avLst/>
          </a:prstGeom>
        </p:spPr>
        <p:txBody>
          <a:bodyPr/>
          <a:lstStyle>
            <a:lvl1pPr algn="l" rtl="0" eaLnBrk="0" fontAlgn="base" hangingPunct="0">
              <a:spcBef>
                <a:spcPct val="0"/>
              </a:spcBef>
              <a:spcAft>
                <a:spcPct val="0"/>
              </a:spcAft>
              <a:defRPr sz="2200" b="1">
                <a:solidFill>
                  <a:schemeClr val="bg1"/>
                </a:solidFill>
                <a:latin typeface="+mj-lt"/>
                <a:ea typeface="ヒラギノ角ゴ Pro W3" pitchFamily="-112" charset="-128"/>
                <a:cs typeface="ヒラギノ角ゴ Pro W3" pitchFamily="-112" charset="-128"/>
              </a:defRPr>
            </a:lvl1pPr>
            <a:lvl2pPr algn="l" rtl="0" eaLnBrk="0" fontAlgn="base" hangingPunct="0">
              <a:spcBef>
                <a:spcPct val="0"/>
              </a:spcBef>
              <a:spcAft>
                <a:spcPct val="0"/>
              </a:spcAft>
              <a:defRPr sz="2200" b="1">
                <a:solidFill>
                  <a:schemeClr val="bg1"/>
                </a:solidFill>
                <a:latin typeface="Verdana" pitchFamily="34" charset="0"/>
                <a:ea typeface="ヒラギノ角ゴ Pro W3" pitchFamily="-112" charset="-128"/>
                <a:cs typeface="ヒラギノ角ゴ Pro W3" pitchFamily="-112" charset="-128"/>
              </a:defRPr>
            </a:lvl2pPr>
            <a:lvl3pPr algn="l" rtl="0" eaLnBrk="0" fontAlgn="base" hangingPunct="0">
              <a:spcBef>
                <a:spcPct val="0"/>
              </a:spcBef>
              <a:spcAft>
                <a:spcPct val="0"/>
              </a:spcAft>
              <a:defRPr sz="2200" b="1">
                <a:solidFill>
                  <a:schemeClr val="bg1"/>
                </a:solidFill>
                <a:latin typeface="Verdana" pitchFamily="34" charset="0"/>
                <a:ea typeface="ヒラギノ角ゴ Pro W3" pitchFamily="-112" charset="-128"/>
                <a:cs typeface="ヒラギノ角ゴ Pro W3" pitchFamily="-112" charset="-128"/>
              </a:defRPr>
            </a:lvl3pPr>
            <a:lvl4pPr algn="l" rtl="0" eaLnBrk="0" fontAlgn="base" hangingPunct="0">
              <a:spcBef>
                <a:spcPct val="0"/>
              </a:spcBef>
              <a:spcAft>
                <a:spcPct val="0"/>
              </a:spcAft>
              <a:defRPr sz="2200" b="1">
                <a:solidFill>
                  <a:schemeClr val="bg1"/>
                </a:solidFill>
                <a:latin typeface="Verdana" pitchFamily="34" charset="0"/>
                <a:ea typeface="ヒラギノ角ゴ Pro W3" pitchFamily="-112" charset="-128"/>
                <a:cs typeface="ヒラギノ角ゴ Pro W3" pitchFamily="-112" charset="-128"/>
              </a:defRPr>
            </a:lvl4pPr>
            <a:lvl5pPr algn="l" rtl="0" eaLnBrk="0" fontAlgn="base" hangingPunct="0">
              <a:spcBef>
                <a:spcPct val="0"/>
              </a:spcBef>
              <a:spcAft>
                <a:spcPct val="0"/>
              </a:spcAft>
              <a:defRPr sz="2200" b="1">
                <a:solidFill>
                  <a:schemeClr val="bg1"/>
                </a:solidFill>
                <a:latin typeface="Verdana" pitchFamily="34" charset="0"/>
                <a:ea typeface="ヒラギノ角ゴ Pro W3" pitchFamily="-112" charset="-128"/>
                <a:cs typeface="ヒラギノ角ゴ Pro W3" pitchFamily="-112" charset="-128"/>
              </a:defRPr>
            </a:lvl5pPr>
            <a:lvl6pPr marL="457200" algn="l" rtl="0" fontAlgn="base">
              <a:spcBef>
                <a:spcPct val="0"/>
              </a:spcBef>
              <a:spcAft>
                <a:spcPct val="0"/>
              </a:spcAft>
              <a:defRPr sz="2200" b="1">
                <a:solidFill>
                  <a:schemeClr val="bg1"/>
                </a:solidFill>
                <a:latin typeface="Verdana" pitchFamily="34" charset="0"/>
              </a:defRPr>
            </a:lvl6pPr>
            <a:lvl7pPr marL="914400" algn="l" rtl="0" fontAlgn="base">
              <a:spcBef>
                <a:spcPct val="0"/>
              </a:spcBef>
              <a:spcAft>
                <a:spcPct val="0"/>
              </a:spcAft>
              <a:defRPr sz="2200" b="1">
                <a:solidFill>
                  <a:schemeClr val="bg1"/>
                </a:solidFill>
                <a:latin typeface="Verdana" pitchFamily="34" charset="0"/>
              </a:defRPr>
            </a:lvl7pPr>
            <a:lvl8pPr marL="1371600" algn="l" rtl="0" fontAlgn="base">
              <a:spcBef>
                <a:spcPct val="0"/>
              </a:spcBef>
              <a:spcAft>
                <a:spcPct val="0"/>
              </a:spcAft>
              <a:defRPr sz="2200" b="1">
                <a:solidFill>
                  <a:schemeClr val="bg1"/>
                </a:solidFill>
                <a:latin typeface="Verdana" pitchFamily="34" charset="0"/>
              </a:defRPr>
            </a:lvl8pPr>
            <a:lvl9pPr marL="1828800" algn="l" rtl="0" fontAlgn="base">
              <a:spcBef>
                <a:spcPct val="0"/>
              </a:spcBef>
              <a:spcAft>
                <a:spcPct val="0"/>
              </a:spcAft>
              <a:defRPr sz="2200" b="1">
                <a:solidFill>
                  <a:schemeClr val="bg1"/>
                </a:solidFill>
                <a:latin typeface="Verdana" pitchFamily="34" charset="0"/>
              </a:defRPr>
            </a:lvl9pPr>
          </a:lstStyle>
          <a:p>
            <a:r>
              <a:rPr lang="en-GB" sz="2800" dirty="0" smtClean="0">
                <a:solidFill>
                  <a:srgbClr val="00549F"/>
                </a:solidFill>
                <a:latin typeface="Calibri" pitchFamily="32" charset="0"/>
              </a:rPr>
              <a:t>ESA space solutions European network</a:t>
            </a:r>
            <a:endParaRPr lang="en-GB" sz="2800" dirty="0">
              <a:solidFill>
                <a:srgbClr val="00549F"/>
              </a:solidFill>
              <a:latin typeface="Calibri" pitchFamily="32" charset="0"/>
            </a:endParaRPr>
          </a:p>
        </p:txBody>
      </p:sp>
      <p:pic>
        <p:nvPicPr>
          <p:cNvPr id="5" name="Picture 4" descr="TTBook3_infographics_05_sprea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9897" y="-124065"/>
            <a:ext cx="19544593" cy="6982065"/>
          </a:xfrm>
          <a:prstGeom prst="rect">
            <a:avLst/>
          </a:prstGeom>
        </p:spPr>
      </p:pic>
      <p:grpSp>
        <p:nvGrpSpPr>
          <p:cNvPr id="8" name="Group 7"/>
          <p:cNvGrpSpPr/>
          <p:nvPr/>
        </p:nvGrpSpPr>
        <p:grpSpPr>
          <a:xfrm>
            <a:off x="5720924" y="0"/>
            <a:ext cx="3616845" cy="1685137"/>
            <a:chOff x="298024" y="299447"/>
            <a:chExt cx="3616845" cy="1685137"/>
          </a:xfrm>
        </p:grpSpPr>
        <p:sp>
          <p:nvSpPr>
            <p:cNvPr id="9" name="Text Box 7"/>
            <p:cNvSpPr txBox="1">
              <a:spLocks noChangeArrowheads="1"/>
            </p:cNvSpPr>
            <p:nvPr/>
          </p:nvSpPr>
          <p:spPr bwMode="auto">
            <a:xfrm>
              <a:off x="443086" y="1199756"/>
              <a:ext cx="3471783" cy="78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spcBef>
                  <a:spcPct val="50000"/>
                </a:spcBef>
              </a:pPr>
              <a:r>
                <a:rPr lang="en-GB" sz="1800" dirty="0" smtClean="0">
                  <a:solidFill>
                    <a:schemeClr val="bg1"/>
                  </a:solidFill>
                  <a:latin typeface="Tahoma" charset="0"/>
                </a:rPr>
                <a:t>Space solutions</a:t>
              </a:r>
              <a:endParaRPr lang="en-GB" sz="1800" dirty="0">
                <a:solidFill>
                  <a:schemeClr val="bg1"/>
                </a:solidFill>
                <a:latin typeface="Tahoma" charset="0"/>
              </a:endParaRPr>
            </a:p>
            <a:p>
              <a:pPr eaLnBrk="1" hangingPunct="1">
                <a:spcBef>
                  <a:spcPct val="50000"/>
                </a:spcBef>
              </a:pPr>
              <a:endParaRPr lang="de-DE" sz="1800" dirty="0"/>
            </a:p>
          </p:txBody>
        </p:sp>
        <p:pic>
          <p:nvPicPr>
            <p:cNvPr id="10" name="Picture 9" descr="44_digital_logo_white_sign_A.pdf"/>
            <p:cNvPicPr>
              <a:picLocks noChangeAspect="1"/>
            </p:cNvPicPr>
            <p:nvPr/>
          </p:nvPicPr>
          <p:blipFill rotWithShape="1">
            <a:blip r:embed="rId4" cstate="email">
              <a:extLst>
                <a:ext uri="{28A0092B-C50C-407E-A947-70E740481C1C}">
                  <a14:useLocalDpi xmlns:a14="http://schemas.microsoft.com/office/drawing/2010/main"/>
                </a:ext>
              </a:extLst>
            </a:blip>
            <a:srcRect b="25709"/>
            <a:stretch/>
          </p:blipFill>
          <p:spPr>
            <a:xfrm>
              <a:off x="298024" y="299447"/>
              <a:ext cx="1927689" cy="864000"/>
            </a:xfrm>
            <a:prstGeom prst="rect">
              <a:avLst/>
            </a:prstGeom>
          </p:spPr>
        </p:pic>
      </p:grpSp>
    </p:spTree>
    <p:extLst>
      <p:ext uri="{BB962C8B-B14F-4D97-AF65-F5344CB8AC3E}">
        <p14:creationId xmlns:p14="http://schemas.microsoft.com/office/powerpoint/2010/main" val="359965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395288" y="404813"/>
            <a:ext cx="6624984" cy="1079971"/>
          </a:xfrm>
          <a:prstGeom prst="rect">
            <a:avLst/>
          </a:prstGeom>
        </p:spPr>
        <p:txBody>
          <a:bodyPr/>
          <a:lstStyle>
            <a:lvl1pPr algn="l" rtl="0" eaLnBrk="0" fontAlgn="base" hangingPunct="0">
              <a:spcBef>
                <a:spcPct val="0"/>
              </a:spcBef>
              <a:spcAft>
                <a:spcPct val="0"/>
              </a:spcAft>
              <a:defRPr sz="2200" b="1">
                <a:solidFill>
                  <a:schemeClr val="bg1"/>
                </a:solidFill>
                <a:latin typeface="+mj-lt"/>
                <a:ea typeface="ヒラギノ角ゴ Pro W3" pitchFamily="-112" charset="-128"/>
                <a:cs typeface="ヒラギノ角ゴ Pro W3" pitchFamily="-112" charset="-128"/>
              </a:defRPr>
            </a:lvl1pPr>
            <a:lvl2pPr algn="l" rtl="0" eaLnBrk="0" fontAlgn="base" hangingPunct="0">
              <a:spcBef>
                <a:spcPct val="0"/>
              </a:spcBef>
              <a:spcAft>
                <a:spcPct val="0"/>
              </a:spcAft>
              <a:defRPr sz="2200" b="1">
                <a:solidFill>
                  <a:schemeClr val="bg1"/>
                </a:solidFill>
                <a:latin typeface="Verdana" pitchFamily="34" charset="0"/>
                <a:ea typeface="ヒラギノ角ゴ Pro W3" pitchFamily="-112" charset="-128"/>
                <a:cs typeface="ヒラギノ角ゴ Pro W3" pitchFamily="-112" charset="-128"/>
              </a:defRPr>
            </a:lvl2pPr>
            <a:lvl3pPr algn="l" rtl="0" eaLnBrk="0" fontAlgn="base" hangingPunct="0">
              <a:spcBef>
                <a:spcPct val="0"/>
              </a:spcBef>
              <a:spcAft>
                <a:spcPct val="0"/>
              </a:spcAft>
              <a:defRPr sz="2200" b="1">
                <a:solidFill>
                  <a:schemeClr val="bg1"/>
                </a:solidFill>
                <a:latin typeface="Verdana" pitchFamily="34" charset="0"/>
                <a:ea typeface="ヒラギノ角ゴ Pro W3" pitchFamily="-112" charset="-128"/>
                <a:cs typeface="ヒラギノ角ゴ Pro W3" pitchFamily="-112" charset="-128"/>
              </a:defRPr>
            </a:lvl3pPr>
            <a:lvl4pPr algn="l" rtl="0" eaLnBrk="0" fontAlgn="base" hangingPunct="0">
              <a:spcBef>
                <a:spcPct val="0"/>
              </a:spcBef>
              <a:spcAft>
                <a:spcPct val="0"/>
              </a:spcAft>
              <a:defRPr sz="2200" b="1">
                <a:solidFill>
                  <a:schemeClr val="bg1"/>
                </a:solidFill>
                <a:latin typeface="Verdana" pitchFamily="34" charset="0"/>
                <a:ea typeface="ヒラギノ角ゴ Pro W3" pitchFamily="-112" charset="-128"/>
                <a:cs typeface="ヒラギノ角ゴ Pro W3" pitchFamily="-112" charset="-128"/>
              </a:defRPr>
            </a:lvl4pPr>
            <a:lvl5pPr algn="l" rtl="0" eaLnBrk="0" fontAlgn="base" hangingPunct="0">
              <a:spcBef>
                <a:spcPct val="0"/>
              </a:spcBef>
              <a:spcAft>
                <a:spcPct val="0"/>
              </a:spcAft>
              <a:defRPr sz="2200" b="1">
                <a:solidFill>
                  <a:schemeClr val="bg1"/>
                </a:solidFill>
                <a:latin typeface="Verdana" pitchFamily="34" charset="0"/>
                <a:ea typeface="ヒラギノ角ゴ Pro W3" pitchFamily="-112" charset="-128"/>
                <a:cs typeface="ヒラギノ角ゴ Pro W3" pitchFamily="-112" charset="-128"/>
              </a:defRPr>
            </a:lvl5pPr>
            <a:lvl6pPr marL="457200" algn="l" rtl="0" fontAlgn="base">
              <a:spcBef>
                <a:spcPct val="0"/>
              </a:spcBef>
              <a:spcAft>
                <a:spcPct val="0"/>
              </a:spcAft>
              <a:defRPr sz="2200" b="1">
                <a:solidFill>
                  <a:schemeClr val="bg1"/>
                </a:solidFill>
                <a:latin typeface="Verdana" pitchFamily="34" charset="0"/>
              </a:defRPr>
            </a:lvl6pPr>
            <a:lvl7pPr marL="914400" algn="l" rtl="0" fontAlgn="base">
              <a:spcBef>
                <a:spcPct val="0"/>
              </a:spcBef>
              <a:spcAft>
                <a:spcPct val="0"/>
              </a:spcAft>
              <a:defRPr sz="2200" b="1">
                <a:solidFill>
                  <a:schemeClr val="bg1"/>
                </a:solidFill>
                <a:latin typeface="Verdana" pitchFamily="34" charset="0"/>
              </a:defRPr>
            </a:lvl7pPr>
            <a:lvl8pPr marL="1371600" algn="l" rtl="0" fontAlgn="base">
              <a:spcBef>
                <a:spcPct val="0"/>
              </a:spcBef>
              <a:spcAft>
                <a:spcPct val="0"/>
              </a:spcAft>
              <a:defRPr sz="2200" b="1">
                <a:solidFill>
                  <a:schemeClr val="bg1"/>
                </a:solidFill>
                <a:latin typeface="Verdana" pitchFamily="34" charset="0"/>
              </a:defRPr>
            </a:lvl8pPr>
            <a:lvl9pPr marL="1828800" algn="l" rtl="0" fontAlgn="base">
              <a:spcBef>
                <a:spcPct val="0"/>
              </a:spcBef>
              <a:spcAft>
                <a:spcPct val="0"/>
              </a:spcAft>
              <a:defRPr sz="2200" b="1">
                <a:solidFill>
                  <a:schemeClr val="bg1"/>
                </a:solidFill>
                <a:latin typeface="Verdana" pitchFamily="34" charset="0"/>
              </a:defRPr>
            </a:lvl9pPr>
          </a:lstStyle>
          <a:p>
            <a:r>
              <a:rPr lang="en-GB" sz="2800" dirty="0" smtClean="0">
                <a:solidFill>
                  <a:srgbClr val="00549F"/>
                </a:solidFill>
                <a:latin typeface="Calibri" pitchFamily="32" charset="0"/>
              </a:rPr>
              <a:t>ESA space solutions European network</a:t>
            </a:r>
            <a:endParaRPr lang="en-GB" sz="2800" dirty="0">
              <a:solidFill>
                <a:srgbClr val="00549F"/>
              </a:solidFill>
              <a:latin typeface="Calibri" pitchFamily="32" charset="0"/>
            </a:endParaRPr>
          </a:p>
        </p:txBody>
      </p:sp>
      <p:pic>
        <p:nvPicPr>
          <p:cNvPr id="5" name="Picture 4" descr="TTBook3_infographics_05_sprea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9544593" cy="6982065"/>
          </a:xfrm>
          <a:prstGeom prst="rect">
            <a:avLst/>
          </a:prstGeom>
        </p:spPr>
      </p:pic>
      <p:grpSp>
        <p:nvGrpSpPr>
          <p:cNvPr id="8" name="Group 7"/>
          <p:cNvGrpSpPr/>
          <p:nvPr/>
        </p:nvGrpSpPr>
        <p:grpSpPr>
          <a:xfrm>
            <a:off x="7067124" y="134347"/>
            <a:ext cx="3616845" cy="1685137"/>
            <a:chOff x="298024" y="299447"/>
            <a:chExt cx="3616845" cy="1685137"/>
          </a:xfrm>
        </p:grpSpPr>
        <p:sp>
          <p:nvSpPr>
            <p:cNvPr id="9" name="Text Box 7"/>
            <p:cNvSpPr txBox="1">
              <a:spLocks noChangeArrowheads="1"/>
            </p:cNvSpPr>
            <p:nvPr/>
          </p:nvSpPr>
          <p:spPr bwMode="auto">
            <a:xfrm>
              <a:off x="443086" y="1199756"/>
              <a:ext cx="3471783" cy="78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spcBef>
                  <a:spcPct val="50000"/>
                </a:spcBef>
              </a:pPr>
              <a:r>
                <a:rPr lang="en-GB" sz="1800" dirty="0" smtClean="0">
                  <a:solidFill>
                    <a:schemeClr val="bg1"/>
                  </a:solidFill>
                  <a:latin typeface="Tahoma" charset="0"/>
                </a:rPr>
                <a:t>Space solutions</a:t>
              </a:r>
              <a:endParaRPr lang="en-GB" sz="1800" dirty="0">
                <a:solidFill>
                  <a:schemeClr val="bg1"/>
                </a:solidFill>
                <a:latin typeface="Tahoma" charset="0"/>
              </a:endParaRPr>
            </a:p>
            <a:p>
              <a:pPr eaLnBrk="1" hangingPunct="1">
                <a:spcBef>
                  <a:spcPct val="50000"/>
                </a:spcBef>
              </a:pPr>
              <a:endParaRPr lang="de-DE" sz="1800" dirty="0"/>
            </a:p>
          </p:txBody>
        </p:sp>
        <p:pic>
          <p:nvPicPr>
            <p:cNvPr id="10" name="Picture 9" descr="44_digital_logo_white_sign_A.pdf"/>
            <p:cNvPicPr>
              <a:picLocks noChangeAspect="1"/>
            </p:cNvPicPr>
            <p:nvPr/>
          </p:nvPicPr>
          <p:blipFill rotWithShape="1">
            <a:blip r:embed="rId4" cstate="email">
              <a:extLst>
                <a:ext uri="{28A0092B-C50C-407E-A947-70E740481C1C}">
                  <a14:useLocalDpi xmlns:a14="http://schemas.microsoft.com/office/drawing/2010/main"/>
                </a:ext>
              </a:extLst>
            </a:blip>
            <a:srcRect b="25709"/>
            <a:stretch/>
          </p:blipFill>
          <p:spPr>
            <a:xfrm>
              <a:off x="298024" y="299447"/>
              <a:ext cx="1927689" cy="864000"/>
            </a:xfrm>
            <a:prstGeom prst="rect">
              <a:avLst/>
            </a:prstGeom>
          </p:spPr>
        </p:pic>
      </p:grpSp>
    </p:spTree>
    <p:extLst>
      <p:ext uri="{BB962C8B-B14F-4D97-AF65-F5344CB8AC3E}">
        <p14:creationId xmlns:p14="http://schemas.microsoft.com/office/powerpoint/2010/main" val="30798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9"/>
          <p:cNvSpPr>
            <a:spLocks noChangeArrowheads="1"/>
          </p:cNvSpPr>
          <p:nvPr/>
        </p:nvSpPr>
        <p:spPr bwMode="auto">
          <a:xfrm>
            <a:off x="0" y="0"/>
            <a:ext cx="9906000" cy="6858000"/>
          </a:xfrm>
          <a:prstGeom prst="rect">
            <a:avLst/>
          </a:prstGeom>
          <a:solidFill>
            <a:schemeClr val="bg1"/>
          </a:solidFill>
          <a:ln w="9525">
            <a:solidFill>
              <a:schemeClr val="bg1"/>
            </a:solidFill>
            <a:round/>
            <a:headEnd/>
            <a:tailEnd/>
          </a:ln>
        </p:spPr>
        <p:txBody>
          <a:bodyPr/>
          <a:lstStyle/>
          <a:p>
            <a:endParaRPr lang="de-DE">
              <a:latin typeface="Arial" charset="0"/>
            </a:endParaRPr>
          </a:p>
        </p:txBody>
      </p:sp>
      <p:sp>
        <p:nvSpPr>
          <p:cNvPr id="70658" name="Text Box 3"/>
          <p:cNvSpPr txBox="1">
            <a:spLocks noChangeArrowheads="1"/>
          </p:cNvSpPr>
          <p:nvPr/>
        </p:nvSpPr>
        <p:spPr bwMode="auto">
          <a:xfrm>
            <a:off x="2724150" y="2438400"/>
            <a:ext cx="64389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endParaRPr lang="en-GB" sz="1800">
              <a:solidFill>
                <a:schemeClr val="bg1"/>
              </a:solidFill>
            </a:endParaRPr>
          </a:p>
          <a:p>
            <a:pPr eaLnBrk="1" hangingPunct="1"/>
            <a:endParaRPr lang="en-GB" sz="3000">
              <a:solidFill>
                <a:schemeClr val="bg1"/>
              </a:solidFill>
            </a:endParaRPr>
          </a:p>
        </p:txBody>
      </p:sp>
      <p:sp>
        <p:nvSpPr>
          <p:cNvPr id="70659" name="Rectangle 4"/>
          <p:cNvSpPr>
            <a:spLocks noChangeArrowheads="1"/>
          </p:cNvSpPr>
          <p:nvPr/>
        </p:nvSpPr>
        <p:spPr bwMode="auto">
          <a:xfrm>
            <a:off x="2413000" y="25495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b="1">
              <a:solidFill>
                <a:schemeClr val="bg1"/>
              </a:solidFill>
            </a:endParaRPr>
          </a:p>
        </p:txBody>
      </p:sp>
      <p:sp>
        <p:nvSpPr>
          <p:cNvPr id="70660" name="Text Box 5"/>
          <p:cNvSpPr txBox="1">
            <a:spLocks noChangeArrowheads="1"/>
          </p:cNvSpPr>
          <p:nvPr/>
        </p:nvSpPr>
        <p:spPr bwMode="auto">
          <a:xfrm>
            <a:off x="3367088" y="2405063"/>
            <a:ext cx="5713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ヒラギノ角ゴ Pro W3" charset="0"/>
                <a:cs typeface="ヒラギノ角ゴ Pro W3" charset="0"/>
              </a:defRPr>
            </a:lvl1pPr>
            <a:lvl2pPr marL="742950" indent="-285750" eaLnBrk="0" hangingPunct="0">
              <a:defRPr sz="2400">
                <a:solidFill>
                  <a:schemeClr val="tx1"/>
                </a:solidFill>
                <a:latin typeface="Verdana" charset="0"/>
                <a:ea typeface="ヒラギノ角ゴ Pro W3" charset="0"/>
                <a:cs typeface="ヒラギノ角ゴ Pro W3" charset="0"/>
              </a:defRPr>
            </a:lvl2pPr>
            <a:lvl3pPr marL="1143000" indent="-228600" eaLnBrk="0" hangingPunct="0">
              <a:defRPr sz="2400">
                <a:solidFill>
                  <a:schemeClr val="tx1"/>
                </a:solidFill>
                <a:latin typeface="Verdana" charset="0"/>
                <a:ea typeface="ヒラギノ角ゴ Pro W3" charset="0"/>
                <a:cs typeface="ヒラギノ角ゴ Pro W3" charset="0"/>
              </a:defRPr>
            </a:lvl3pPr>
            <a:lvl4pPr marL="1600200" indent="-228600" eaLnBrk="0" hangingPunct="0">
              <a:defRPr sz="2400">
                <a:solidFill>
                  <a:schemeClr val="tx1"/>
                </a:solidFill>
                <a:latin typeface="Verdana" charset="0"/>
                <a:ea typeface="ヒラギノ角ゴ Pro W3" charset="0"/>
                <a:cs typeface="ヒラギノ角ゴ Pro W3" charset="0"/>
              </a:defRPr>
            </a:lvl4pPr>
            <a:lvl5pPr marL="2057400" indent="-228600" eaLnBrk="0" hangingPunct="0">
              <a:defRPr sz="2400">
                <a:solidFill>
                  <a:schemeClr val="tx1"/>
                </a:solidFill>
                <a:latin typeface="Verdan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eaLnBrk="1" hangingPunct="1"/>
            <a:endParaRPr lang="de-DE" sz="1800"/>
          </a:p>
        </p:txBody>
      </p:sp>
      <p:pic>
        <p:nvPicPr>
          <p:cNvPr id="70661" name="Picture 1" descr="Salone_lettura_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756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742434"/>
            <a:ext cx="3556000" cy="1015663"/>
          </a:xfrm>
          <a:prstGeom prst="rect">
            <a:avLst/>
          </a:prstGeom>
          <a:solidFill>
            <a:srgbClr val="00338D"/>
          </a:solidFill>
        </p:spPr>
        <p:txBody>
          <a:bodyPr wrap="square">
            <a:spAutoFit/>
          </a:bodyPr>
          <a:lstStyle/>
          <a:p>
            <a:r>
              <a:rPr lang="en-US" sz="2000" b="1" dirty="0" smtClean="0">
                <a:solidFill>
                  <a:srgbClr val="FFFFFF"/>
                </a:solidFill>
                <a:latin typeface="Calibri"/>
                <a:cs typeface="Calibri"/>
              </a:rPr>
              <a:t>Store History</a:t>
            </a:r>
          </a:p>
          <a:p>
            <a:r>
              <a:rPr lang="en-US" sz="2000" b="1" dirty="0">
                <a:solidFill>
                  <a:srgbClr val="FFFFFF"/>
                </a:solidFill>
                <a:latin typeface="Calibri"/>
                <a:cs typeface="Calibri"/>
              </a:rPr>
              <a:t>One of over </a:t>
            </a:r>
            <a:r>
              <a:rPr lang="en-US" sz="2000" b="1" dirty="0" smtClean="0">
                <a:solidFill>
                  <a:srgbClr val="FFFFFF"/>
                </a:solidFill>
                <a:latin typeface="Calibri"/>
                <a:cs typeface="Calibri"/>
              </a:rPr>
              <a:t>300 </a:t>
            </a:r>
            <a:r>
              <a:rPr lang="en-US" sz="2000" b="1" dirty="0">
                <a:solidFill>
                  <a:srgbClr val="FFFFFF"/>
                </a:solidFill>
                <a:latin typeface="Calibri"/>
                <a:cs typeface="Calibri"/>
              </a:rPr>
              <a:t>spin-offs </a:t>
            </a:r>
          </a:p>
          <a:p>
            <a:r>
              <a:rPr lang="en-US" sz="2000" b="1" dirty="0" smtClean="0">
                <a:solidFill>
                  <a:srgbClr val="FFFFFF"/>
                </a:solidFill>
                <a:latin typeface="Calibri"/>
                <a:cs typeface="Calibri"/>
              </a:rPr>
              <a:t>ESA has supported </a:t>
            </a:r>
            <a:endParaRPr lang="en-US" sz="2000" b="1" dirty="0">
              <a:solidFill>
                <a:srgbClr val="FFFFFF"/>
              </a:solidFill>
              <a:latin typeface="Calibri"/>
              <a:cs typeface="Calibri"/>
            </a:endParaRPr>
          </a:p>
        </p:txBody>
      </p:sp>
    </p:spTree>
    <p:extLst>
      <p:ext uri="{BB962C8B-B14F-4D97-AF65-F5344CB8AC3E}">
        <p14:creationId xmlns:p14="http://schemas.microsoft.com/office/powerpoint/2010/main" val="260832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p:cNvSpPr/>
          <p:nvPr/>
        </p:nvSpPr>
        <p:spPr>
          <a:xfrm>
            <a:off x="5064744" y="1844824"/>
            <a:ext cx="4490768" cy="122508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p:cNvSpPr/>
          <p:nvPr/>
        </p:nvSpPr>
        <p:spPr>
          <a:xfrm>
            <a:off x="374402" y="4084748"/>
            <a:ext cx="4490768" cy="122508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p:cNvSpPr/>
          <p:nvPr/>
        </p:nvSpPr>
        <p:spPr>
          <a:xfrm>
            <a:off x="5064744" y="4084747"/>
            <a:ext cx="4490768" cy="122508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p:nvSpPr>
        <p:spPr>
          <a:xfrm>
            <a:off x="374402" y="1844825"/>
            <a:ext cx="4490768" cy="122508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el 1"/>
          <p:cNvSpPr txBox="1">
            <a:spLocks/>
          </p:cNvSpPr>
          <p:nvPr/>
        </p:nvSpPr>
        <p:spPr>
          <a:xfrm>
            <a:off x="291840" y="850015"/>
            <a:ext cx="9283031" cy="576064"/>
          </a:xfrm>
          <a:prstGeom prst="rect">
            <a:avLst/>
          </a:prstGeom>
        </p:spPr>
        <p:txBody>
          <a:bodyPr>
            <a:noAutofit/>
          </a:bodyPr>
          <a:lstStyle>
            <a:lvl1pPr algn="l" defTabSz="914400" rtl="0" eaLnBrk="1" latinLnBrk="0" hangingPunct="1">
              <a:spcBef>
                <a:spcPct val="0"/>
              </a:spcBef>
              <a:buNone/>
              <a:defRPr sz="1800" kern="1200">
                <a:solidFill>
                  <a:schemeClr val="tx1"/>
                </a:solidFill>
                <a:latin typeface="Arial" pitchFamily="34" charset="0"/>
                <a:ea typeface="+mj-ea"/>
                <a:cs typeface="+mj-cs"/>
              </a:defRPr>
            </a:lvl1pPr>
          </a:lstStyle>
          <a:p>
            <a:r>
              <a:rPr lang="en-GB" sz="2800" b="1" dirty="0" smtClean="0">
                <a:solidFill>
                  <a:srgbClr val="00B0F0"/>
                </a:solidFill>
                <a:ea typeface="+mn-ea"/>
                <a:cs typeface="Arial" pitchFamily="34" charset="0"/>
              </a:rPr>
              <a:t>THE space </a:t>
            </a:r>
            <a:r>
              <a:rPr lang="en-GB" sz="2800" b="1" dirty="0">
                <a:solidFill>
                  <a:srgbClr val="00B0F0"/>
                </a:solidFill>
                <a:ea typeface="+mn-ea"/>
                <a:cs typeface="Arial" pitchFamily="34" charset="0"/>
              </a:rPr>
              <a:t>innovation network in </a:t>
            </a:r>
            <a:r>
              <a:rPr lang="en-GB" sz="2800" b="1" dirty="0" smtClean="0">
                <a:solidFill>
                  <a:srgbClr val="00B0F0"/>
                </a:solidFill>
                <a:ea typeface="+mn-ea"/>
                <a:cs typeface="Arial" pitchFamily="34" charset="0"/>
              </a:rPr>
              <a:t>Europe …</a:t>
            </a:r>
            <a:endParaRPr lang="de-DE" sz="2800" b="1" dirty="0">
              <a:solidFill>
                <a:srgbClr val="00B0F0"/>
              </a:solidFill>
              <a:ea typeface="+mn-ea"/>
              <a:cs typeface="Arial" pitchFamily="34" charset="0"/>
            </a:endParaRPr>
          </a:p>
        </p:txBody>
      </p:sp>
      <p:pic>
        <p:nvPicPr>
          <p:cNvPr id="8" name="Grafik 7"/>
          <p:cNvPicPr>
            <a:picLocks noChangeAspect="1"/>
          </p:cNvPicPr>
          <p:nvPr/>
        </p:nvPicPr>
        <p:blipFill rotWithShape="1">
          <a:blip r:embed="rId3" cstate="print">
            <a:extLst>
              <a:ext uri="{28A0092B-C50C-407E-A947-70E740481C1C}">
                <a14:useLocalDpi xmlns:a14="http://schemas.microsoft.com/office/drawing/2010/main" val="0"/>
              </a:ext>
            </a:extLst>
          </a:blip>
          <a:srcRect l="7334" t="17087" r="7103" b="36153"/>
          <a:stretch/>
        </p:blipFill>
        <p:spPr>
          <a:xfrm>
            <a:off x="2144688" y="2233896"/>
            <a:ext cx="2106234" cy="513345"/>
          </a:xfrm>
          <a:prstGeom prst="rect">
            <a:avLst/>
          </a:prstGeom>
        </p:spPr>
      </p:pic>
      <p:pic>
        <p:nvPicPr>
          <p:cNvPr id="10" name="Grafik 9"/>
          <p:cNvPicPr>
            <a:picLocks noChangeAspect="1"/>
          </p:cNvPicPr>
          <p:nvPr/>
        </p:nvPicPr>
        <p:blipFill rotWithShape="1">
          <a:blip r:embed="rId4" cstate="print">
            <a:extLst>
              <a:ext uri="{28A0092B-C50C-407E-A947-70E740481C1C}">
                <a14:useLocalDpi xmlns:a14="http://schemas.microsoft.com/office/drawing/2010/main" val="0"/>
              </a:ext>
            </a:extLst>
          </a:blip>
          <a:srcRect t="25015" b="25804"/>
          <a:stretch/>
        </p:blipFill>
        <p:spPr>
          <a:xfrm>
            <a:off x="1208585" y="4149080"/>
            <a:ext cx="2470506" cy="1008586"/>
          </a:xfrm>
          <a:prstGeom prst="rect">
            <a:avLst/>
          </a:prstGeom>
        </p:spPr>
      </p:pic>
      <p:pic>
        <p:nvPicPr>
          <p:cNvPr id="1026" name="Picture 2" descr="http://upload.wikimedia.org/wikipedia/en/thumb/b/bf/Galileo_logo.svg/1024px-Galileo_logo.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2567" y="2171176"/>
            <a:ext cx="624069" cy="576064"/>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374402" y="3121804"/>
            <a:ext cx="4514681" cy="523220"/>
          </a:xfrm>
          <a:prstGeom prst="rect">
            <a:avLst/>
          </a:prstGeom>
        </p:spPr>
        <p:txBody>
          <a:bodyPr wrap="square">
            <a:spAutoFit/>
          </a:bodyPr>
          <a:lstStyle/>
          <a:p>
            <a:pPr algn="ctr"/>
            <a:r>
              <a:rPr lang="de-DE" sz="1400" dirty="0">
                <a:solidFill>
                  <a:srgbClr val="00B0F0"/>
                </a:solidFill>
                <a:latin typeface="Arial" pitchFamily="34" charset="0"/>
                <a:cs typeface="Arial" pitchFamily="34" charset="0"/>
              </a:rPr>
              <a:t>The </a:t>
            </a:r>
            <a:r>
              <a:rPr lang="en-GB" sz="1400" dirty="0" smtClean="0">
                <a:solidFill>
                  <a:srgbClr val="00B0F0"/>
                </a:solidFill>
                <a:latin typeface="Arial" panose="020B0604020202020204" pitchFamily="34" charset="0"/>
                <a:ea typeface="Verdana" panose="020B0604030504040204" pitchFamily="34" charset="0"/>
                <a:cs typeface="Arial" panose="020B0604020202020204" pitchFamily="34" charset="0"/>
              </a:rPr>
              <a:t>global innovation competition for </a:t>
            </a:r>
            <a:r>
              <a:rPr lang="en-GB" sz="1400" b="1" dirty="0" smtClean="0">
                <a:solidFill>
                  <a:srgbClr val="00B0F0"/>
                </a:solidFill>
                <a:latin typeface="Arial" panose="020B0604020202020204" pitchFamily="34" charset="0"/>
                <a:ea typeface="Verdana" panose="020B0604030504040204" pitchFamily="34" charset="0"/>
                <a:cs typeface="Arial" panose="020B0604020202020204" pitchFamily="34" charset="0"/>
              </a:rPr>
              <a:t>satellite navigation</a:t>
            </a:r>
            <a:endParaRPr lang="en-GB" sz="1400" b="1" dirty="0">
              <a:solidFill>
                <a:srgbClr val="00B0F0"/>
              </a:solidFill>
              <a:latin typeface="Arial" panose="020B0604020202020204" pitchFamily="34" charset="0"/>
              <a:ea typeface="Verdana" panose="020B0604030504040204" pitchFamily="34" charset="0"/>
              <a:cs typeface="Arial" panose="020B0604020202020204" pitchFamily="34" charset="0"/>
            </a:endParaRPr>
          </a:p>
        </p:txBody>
      </p:sp>
      <p:sp>
        <p:nvSpPr>
          <p:cNvPr id="25" name="Rechteck 24"/>
          <p:cNvSpPr/>
          <p:nvPr/>
        </p:nvSpPr>
        <p:spPr>
          <a:xfrm>
            <a:off x="350489" y="5373216"/>
            <a:ext cx="4514681" cy="523220"/>
          </a:xfrm>
          <a:prstGeom prst="rect">
            <a:avLst/>
          </a:prstGeom>
        </p:spPr>
        <p:txBody>
          <a:bodyPr wrap="square">
            <a:spAutoFit/>
          </a:bodyPr>
          <a:lstStyle/>
          <a:p>
            <a:pPr algn="ctr"/>
            <a:r>
              <a:rPr lang="en-GB" sz="1400" dirty="0" smtClean="0">
                <a:solidFill>
                  <a:srgbClr val="00B0F0"/>
                </a:solidFill>
                <a:latin typeface="Verdana" panose="020B0604030504040204" pitchFamily="34" charset="0"/>
                <a:ea typeface="Verdana" panose="020B0604030504040204" pitchFamily="34" charset="0"/>
                <a:cs typeface="Verdana" panose="020B0604030504040204" pitchFamily="34" charset="0"/>
              </a:rPr>
              <a:t>The </a:t>
            </a:r>
            <a:r>
              <a:rPr lang="en-GB" sz="1400" dirty="0" smtClean="0">
                <a:solidFill>
                  <a:srgbClr val="00B0F0"/>
                </a:solidFill>
                <a:latin typeface="Arial" panose="020B0604020202020204" pitchFamily="34" charset="0"/>
                <a:ea typeface="Verdana" panose="020B0604030504040204" pitchFamily="34" charset="0"/>
                <a:cs typeface="Arial" panose="020B0604020202020204" pitchFamily="34" charset="0"/>
              </a:rPr>
              <a:t>European approach for developers to </a:t>
            </a:r>
            <a:r>
              <a:rPr lang="en-GB" sz="1400" b="1" dirty="0" smtClean="0">
                <a:solidFill>
                  <a:srgbClr val="00B0F0"/>
                </a:solidFill>
                <a:latin typeface="Arial" panose="020B0604020202020204" pitchFamily="34" charset="0"/>
                <a:ea typeface="Verdana" panose="020B0604030504040204" pitchFamily="34" charset="0"/>
                <a:cs typeface="Arial" panose="020B0604020202020204" pitchFamily="34" charset="0"/>
              </a:rPr>
              <a:t>use the European space programmes</a:t>
            </a:r>
          </a:p>
        </p:txBody>
      </p:sp>
      <p:sp>
        <p:nvSpPr>
          <p:cNvPr id="28" name="Rechteck 27"/>
          <p:cNvSpPr/>
          <p:nvPr/>
        </p:nvSpPr>
        <p:spPr>
          <a:xfrm>
            <a:off x="5060191" y="5373216"/>
            <a:ext cx="4514681" cy="307777"/>
          </a:xfrm>
          <a:prstGeom prst="rect">
            <a:avLst/>
          </a:prstGeom>
        </p:spPr>
        <p:txBody>
          <a:bodyPr wrap="square">
            <a:spAutoFit/>
          </a:bodyPr>
          <a:lstStyle/>
          <a:p>
            <a:pPr algn="ctr"/>
            <a:r>
              <a:rPr lang="en-GB" sz="1400" dirty="0" smtClean="0">
                <a:solidFill>
                  <a:srgbClr val="00B0F0"/>
                </a:solidFill>
                <a:latin typeface="Arial" panose="020B0604020202020204" pitchFamily="34" charset="0"/>
                <a:ea typeface="Verdana" panose="020B0604030504040204" pitchFamily="34" charset="0"/>
                <a:cs typeface="Arial" panose="020B0604020202020204" pitchFamily="34" charset="0"/>
              </a:rPr>
              <a:t>ESA BICs and Space Solution </a:t>
            </a:r>
            <a:r>
              <a:rPr lang="en-GB" sz="1400" dirty="0" err="1">
                <a:solidFill>
                  <a:srgbClr val="00B0F0"/>
                </a:solidFill>
                <a:latin typeface="Arial" panose="020B0604020202020204" pitchFamily="34" charset="0"/>
                <a:ea typeface="Verdana" panose="020B0604030504040204" pitchFamily="34" charset="0"/>
                <a:cs typeface="Arial" panose="020B0604020202020204" pitchFamily="34" charset="0"/>
              </a:rPr>
              <a:t>C</a:t>
            </a:r>
            <a:r>
              <a:rPr lang="en-GB" sz="1400" dirty="0" err="1" smtClean="0">
                <a:solidFill>
                  <a:srgbClr val="00B0F0"/>
                </a:solidFill>
                <a:latin typeface="Arial" panose="020B0604020202020204" pitchFamily="34" charset="0"/>
                <a:ea typeface="Verdana" panose="020B0604030504040204" pitchFamily="34" charset="0"/>
                <a:cs typeface="Arial" panose="020B0604020202020204" pitchFamily="34" charset="0"/>
              </a:rPr>
              <a:t>enters</a:t>
            </a:r>
            <a:endParaRPr lang="en-GB" sz="1400" dirty="0">
              <a:solidFill>
                <a:srgbClr val="00B0F0"/>
              </a:solidFill>
              <a:latin typeface="Arial" panose="020B0604020202020204" pitchFamily="34" charset="0"/>
              <a:ea typeface="Verdana" panose="020B0604030504040204" pitchFamily="34" charset="0"/>
              <a:cs typeface="Arial" panose="020B0604020202020204" pitchFamily="34" charset="0"/>
            </a:endParaRPr>
          </a:p>
        </p:txBody>
      </p:sp>
      <p:pic>
        <p:nvPicPr>
          <p:cNvPr id="1027" name="Picture 3" descr="K:\10 Grafik\10.4 Logos\Projekte\ESA BIC\Locations\Bavaria\Horizontal_WEB\BIC_BAVARIA_D_Blue_oriz_WE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9118" y="4509121"/>
            <a:ext cx="2756826" cy="422275"/>
          </a:xfrm>
          <a:prstGeom prst="rect">
            <a:avLst/>
          </a:prstGeom>
          <a:noFill/>
          <a:extLst>
            <a:ext uri="{909E8E84-426E-40dd-AFC4-6F175D3DCCD1}">
              <a14:hiddenFill xmlns:a14="http://schemas.microsoft.com/office/drawing/2010/main">
                <a:solidFill>
                  <a:srgbClr val="FFFFFF"/>
                </a:solidFill>
              </a14:hiddenFill>
            </a:ext>
          </a:extLst>
        </p:spPr>
      </p:pic>
      <p:sp>
        <p:nvSpPr>
          <p:cNvPr id="31" name="Rechteck 30"/>
          <p:cNvSpPr/>
          <p:nvPr/>
        </p:nvSpPr>
        <p:spPr>
          <a:xfrm>
            <a:off x="5060190" y="3121804"/>
            <a:ext cx="4454834" cy="523220"/>
          </a:xfrm>
          <a:prstGeom prst="rect">
            <a:avLst/>
          </a:prstGeom>
        </p:spPr>
        <p:txBody>
          <a:bodyPr wrap="square">
            <a:spAutoFit/>
          </a:bodyPr>
          <a:lstStyle/>
          <a:p>
            <a:pPr algn="ctr"/>
            <a:r>
              <a:rPr lang="de-DE" sz="1400" dirty="0">
                <a:solidFill>
                  <a:srgbClr val="00B0F0"/>
                </a:solidFill>
                <a:latin typeface="Arial" panose="020B0604020202020204" pitchFamily="34" charset="0"/>
                <a:ea typeface="Verdana" panose="020B0604030504040204" pitchFamily="34" charset="0"/>
                <a:cs typeface="Arial" panose="020B0604020202020204" pitchFamily="34" charset="0"/>
              </a:rPr>
              <a:t>The </a:t>
            </a:r>
            <a:r>
              <a:rPr lang="en-GB" sz="1400" dirty="0">
                <a:solidFill>
                  <a:srgbClr val="00B0F0"/>
                </a:solidFill>
                <a:latin typeface="Arial" panose="020B0604020202020204" pitchFamily="34" charset="0"/>
                <a:ea typeface="Verdana" panose="020B0604030504040204" pitchFamily="34" charset="0"/>
                <a:cs typeface="Arial" panose="020B0604020202020204" pitchFamily="34" charset="0"/>
              </a:rPr>
              <a:t>global innovation competition for </a:t>
            </a:r>
            <a:endParaRPr lang="en-GB" sz="1400" dirty="0" smtClean="0">
              <a:solidFill>
                <a:srgbClr val="00B0F0"/>
              </a:solidFill>
              <a:latin typeface="Arial" panose="020B0604020202020204" pitchFamily="34" charset="0"/>
              <a:ea typeface="Verdana" panose="020B0604030504040204" pitchFamily="34" charset="0"/>
              <a:cs typeface="Arial" panose="020B0604020202020204" pitchFamily="34" charset="0"/>
            </a:endParaRPr>
          </a:p>
          <a:p>
            <a:pPr algn="ctr"/>
            <a:r>
              <a:rPr lang="en-GB" sz="1400" b="1" dirty="0" smtClean="0">
                <a:solidFill>
                  <a:srgbClr val="00B0F0"/>
                </a:solidFill>
                <a:latin typeface="Arial" panose="020B0604020202020204" pitchFamily="34" charset="0"/>
                <a:ea typeface="Verdana" panose="020B0604030504040204" pitchFamily="34" charset="0"/>
                <a:cs typeface="Arial" panose="020B0604020202020204" pitchFamily="34" charset="0"/>
              </a:rPr>
              <a:t>earth observation </a:t>
            </a:r>
            <a:r>
              <a:rPr lang="en-GB" sz="1400" b="1" dirty="0">
                <a:solidFill>
                  <a:srgbClr val="00B0F0"/>
                </a:solidFill>
                <a:latin typeface="Arial" panose="020B0604020202020204" pitchFamily="34" charset="0"/>
                <a:ea typeface="Verdana" panose="020B0604030504040204" pitchFamily="34" charset="0"/>
                <a:cs typeface="Arial" panose="020B0604020202020204" pitchFamily="34" charset="0"/>
              </a:rPr>
              <a:t>services</a:t>
            </a:r>
          </a:p>
        </p:txBody>
      </p:sp>
      <p:pic>
        <p:nvPicPr>
          <p:cNvPr id="32" name="Picture 4" descr="K:\10 Grafik\10.4 Logos\Projekte\CopMa\Master Logo\copernicus-masters_logo_final_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92997" y="2060848"/>
            <a:ext cx="1589221" cy="7154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stretch>
            <a:fillRect/>
          </a:stretch>
        </p:blipFill>
        <p:spPr>
          <a:xfrm>
            <a:off x="7502540" y="-49427"/>
            <a:ext cx="2403459" cy="1415736"/>
          </a:xfrm>
          <a:prstGeom prst="rect">
            <a:avLst/>
          </a:prstGeom>
        </p:spPr>
      </p:pic>
    </p:spTree>
    <p:extLst>
      <p:ext uri="{BB962C8B-B14F-4D97-AF65-F5344CB8AC3E}">
        <p14:creationId xmlns:p14="http://schemas.microsoft.com/office/powerpoint/2010/main" val="234205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1_Default Design">
  <a:themeElements>
    <a:clrScheme name="1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1_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1_Default Desig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1_Default Desig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1_Default Desig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1_Default Desig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2_Custom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2_Custom Desig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2_Custom Desig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2_Custom Desig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2_Custom Desig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2_Custom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1984</TotalTime>
  <Words>1111</Words>
  <Application>Microsoft Macintosh PowerPoint</Application>
  <PresentationFormat>A4 Paper (210x297 mm)</PresentationFormat>
  <Paragraphs>191</Paragraphs>
  <Slides>20</Slides>
  <Notes>20</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1_Default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IconMedialab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 CONSECTETUER</dc:title>
  <dc:creator>Ulrike Daniels</dc:creator>
  <cp:lastModifiedBy>Frank Salzgeber</cp:lastModifiedBy>
  <cp:revision>427</cp:revision>
  <cp:lastPrinted>2015-05-14T19:29:19Z</cp:lastPrinted>
  <dcterms:created xsi:type="dcterms:W3CDTF">2010-10-25T16:27:22Z</dcterms:created>
  <dcterms:modified xsi:type="dcterms:W3CDTF">2015-05-27T21:30:21Z</dcterms:modified>
</cp:coreProperties>
</file>